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6" r:id="rId5"/>
    <p:sldMasterId id="2147483717" r:id="rId6"/>
    <p:sldMasterId id="214748371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Lst>
  <p:sldSz cy="13716000" cx="24384000"/>
  <p:notesSz cx="6858000" cy="9144000"/>
  <p:embeddedFontLst>
    <p:embeddedFont>
      <p:font typeface="Montserrat SemiBold"/>
      <p:regular r:id="rId66"/>
      <p:bold r:id="rId67"/>
      <p:italic r:id="rId68"/>
      <p:boldItalic r:id="rId69"/>
    </p:embeddedFont>
    <p:embeddedFont>
      <p:font typeface="Montserrat"/>
      <p:regular r:id="rId70"/>
      <p:bold r:id="rId71"/>
      <p:italic r:id="rId72"/>
      <p:boldItalic r:id="rId73"/>
    </p:embeddedFont>
    <p:embeddedFont>
      <p:font typeface="Source Code Pro"/>
      <p:regular r:id="rId74"/>
      <p:bold r:id="rId75"/>
      <p:italic r:id="rId76"/>
      <p:boldItalic r:id="rId77"/>
    </p:embeddedFont>
    <p:embeddedFont>
      <p:font typeface="Montserrat Medium"/>
      <p:regular r:id="rId78"/>
      <p:bold r:id="rId79"/>
      <p:italic r:id="rId80"/>
      <p:boldItalic r:id="rId81"/>
    </p:embeddedFont>
    <p:embeddedFont>
      <p:font typeface="Montserrat Light"/>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28">
          <p15:clr>
            <a:srgbClr val="9AA0A6"/>
          </p15:clr>
        </p15:guide>
        <p15:guide id="2" pos="10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A1D34F-BC22-44DD-99FC-D248364E5D97}">
  <a:tblStyle styleId="{72A1D34F-BC22-44DD-99FC-D248364E5D9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28" orient="horz"/>
        <p:guide pos="10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MontserratLight-italic.fntdata"/><Relationship Id="rId83" Type="http://schemas.openxmlformats.org/officeDocument/2006/relationships/font" Target="fonts/MontserratLight-bold.fntdata"/><Relationship Id="rId42" Type="http://schemas.openxmlformats.org/officeDocument/2006/relationships/slide" Target="slides/slide34.xml"/><Relationship Id="rId41" Type="http://schemas.openxmlformats.org/officeDocument/2006/relationships/slide" Target="slides/slide33.xml"/><Relationship Id="rId85" Type="http://schemas.openxmlformats.org/officeDocument/2006/relationships/font" Target="fonts/MontserratLight-boldItalic.fntdata"/><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MontserratMedium-italic.fntdata"/><Relationship Id="rId82" Type="http://schemas.openxmlformats.org/officeDocument/2006/relationships/font" Target="fonts/MontserratLight-regular.fntdata"/><Relationship Id="rId81"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Montserrat-boldItalic.fntdata"/><Relationship Id="rId72" Type="http://schemas.openxmlformats.org/officeDocument/2006/relationships/font" Target="fonts/Montserrat-italic.fntdata"/><Relationship Id="rId31" Type="http://schemas.openxmlformats.org/officeDocument/2006/relationships/slide" Target="slides/slide23.xml"/><Relationship Id="rId75" Type="http://schemas.openxmlformats.org/officeDocument/2006/relationships/font" Target="fonts/SourceCodePro-bold.fntdata"/><Relationship Id="rId30" Type="http://schemas.openxmlformats.org/officeDocument/2006/relationships/slide" Target="slides/slide22.xml"/><Relationship Id="rId74" Type="http://schemas.openxmlformats.org/officeDocument/2006/relationships/font" Target="fonts/SourceCodePro-regular.fntdata"/><Relationship Id="rId33" Type="http://schemas.openxmlformats.org/officeDocument/2006/relationships/slide" Target="slides/slide25.xml"/><Relationship Id="rId77" Type="http://schemas.openxmlformats.org/officeDocument/2006/relationships/font" Target="fonts/SourceCodePro-boldItalic.fntdata"/><Relationship Id="rId32" Type="http://schemas.openxmlformats.org/officeDocument/2006/relationships/slide" Target="slides/slide24.xml"/><Relationship Id="rId76" Type="http://schemas.openxmlformats.org/officeDocument/2006/relationships/font" Target="fonts/SourceCodePro-italic.fntdata"/><Relationship Id="rId35" Type="http://schemas.openxmlformats.org/officeDocument/2006/relationships/slide" Target="slides/slide27.xml"/><Relationship Id="rId79" Type="http://schemas.openxmlformats.org/officeDocument/2006/relationships/font" Target="fonts/MontserratMedium-bold.fntdata"/><Relationship Id="rId34" Type="http://schemas.openxmlformats.org/officeDocument/2006/relationships/slide" Target="slides/slide26.xml"/><Relationship Id="rId78" Type="http://schemas.openxmlformats.org/officeDocument/2006/relationships/font" Target="fonts/MontserratMedium-regular.fntdata"/><Relationship Id="rId71" Type="http://schemas.openxmlformats.org/officeDocument/2006/relationships/font" Target="fonts/Montserrat-bold.fntdata"/><Relationship Id="rId70" Type="http://schemas.openxmlformats.org/officeDocument/2006/relationships/font" Target="fonts/Montserrat-regular.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font" Target="fonts/MontserratSemiBold-regular.fntdata"/><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font" Target="fonts/MontserratSemiBold-italic.fntdata"/><Relationship Id="rId23" Type="http://schemas.openxmlformats.org/officeDocument/2006/relationships/slide" Target="slides/slide15.xml"/><Relationship Id="rId67" Type="http://schemas.openxmlformats.org/officeDocument/2006/relationships/font" Target="fonts/MontserratSemiBold-bold.fntdata"/><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MontserratSemiBold-bold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edolan.github.io/jq/download/" TargetMode="External"/><Relationship Id="rId3" Type="http://schemas.openxmlformats.org/officeDocument/2006/relationships/hyperlink" Target="https://docs.docker.com/get-dock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enstopford.com/dual-schema-upgrade-window-pattern-kafka/"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sqldb.io/" TargetMode="External"/><Relationship Id="rId3" Type="http://schemas.openxmlformats.org/officeDocument/2006/relationships/hyperlink" Target="https://docs.ksqldb.io/en/latest/concepts/queries/#persistent"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17fc5fc56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17fc5fc56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231F20"/>
              </a:buClr>
              <a:buSzPts val="1100"/>
              <a:buFont typeface="Arial"/>
              <a:buNone/>
            </a:pPr>
            <a:r>
              <a:rPr lang="en-US" sz="1000">
                <a:solidFill>
                  <a:srgbClr val="231F20"/>
                </a:solidFill>
                <a:latin typeface="Montserrat"/>
                <a:ea typeface="Montserrat"/>
                <a:cs typeface="Montserrat"/>
                <a:sym typeface="Montserrat"/>
              </a:rPr>
              <a:t>Welcome to this course on Data Mesh. In it we’ll learn what a Data Mesh is, the challenges and trade-offs faced during the implementation, and the best approaches for building one in your organization.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438" name="Google Shape;438;g117fc5fc56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17fc5fc562_0_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17fc5fc562_0_5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74" name="Google Shape;874;g117fc5fc562_0_5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17fc5fc562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117fc5fc562_0_6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Set Up Confluent Cloud and Prepare to Build the Data Mesh</a:t>
            </a:r>
            <a:endParaRPr b="1"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0:32</a:t>
            </a:r>
            <a:r>
              <a:rPr lang="en-US" sz="1000">
                <a:latin typeface="Montserrat"/>
                <a:ea typeface="Montserrat"/>
                <a:cs typeface="Montserrat"/>
                <a:sym typeface="Montserrat"/>
              </a:rPr>
              <a:t> </a:t>
            </a:r>
            <a:r>
              <a:rPr lang="en-US" sz="1000">
                <a:highlight>
                  <a:srgbClr val="FFFFFF"/>
                </a:highlight>
                <a:latin typeface="Montserrat"/>
                <a:ea typeface="Montserrat"/>
                <a:cs typeface="Montserrat"/>
                <a:sym typeface="Montserrat"/>
              </a:rPr>
              <a:t>Open a browser to the data mesh prototype GitHub repository</a:t>
            </a:r>
            <a:r>
              <a:rPr lang="en-US" sz="1000">
                <a:latin typeface="Montserrat"/>
                <a:ea typeface="Montserrat"/>
                <a:cs typeface="Montserrat"/>
                <a:sym typeface="Montserrat"/>
              </a:rPr>
              <a:t> to obtain source code and documentation.</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0:42</a:t>
            </a:r>
            <a:r>
              <a:rPr lang="en-US" sz="1000">
                <a:latin typeface="Montserrat"/>
                <a:ea typeface="Montserrat"/>
                <a:cs typeface="Montserrat"/>
                <a:sym typeface="Montserrat"/>
              </a:rPr>
              <a:t> To run the demo, some developer tools are to be installed before proceeding: </a:t>
            </a:r>
            <a:r>
              <a:rPr lang="en-US" sz="1000">
                <a:highlight>
                  <a:srgbClr val="FFFFFF"/>
                </a:highlight>
                <a:latin typeface="Montserrat"/>
                <a:ea typeface="Montserrat"/>
                <a:cs typeface="Montserrat"/>
                <a:sym typeface="Montserrat"/>
              </a:rPr>
              <a:t>ome developer tool prerequisites you'll need installed on your system: </a:t>
            </a:r>
            <a:r>
              <a:rPr lang="en-US" sz="1000">
                <a:solidFill>
                  <a:srgbClr val="D8365D"/>
                </a:solidFill>
                <a:highlight>
                  <a:srgbClr val="F5F2F0"/>
                </a:highlight>
                <a:latin typeface="Montserrat"/>
                <a:ea typeface="Montserrat"/>
                <a:cs typeface="Montserrat"/>
                <a:sym typeface="Montserrat"/>
              </a:rPr>
              <a:t>git</a:t>
            </a:r>
            <a:r>
              <a:rPr lang="en-US" sz="1000">
                <a:highlight>
                  <a:srgbClr val="FFFFFF"/>
                </a:highlight>
                <a:latin typeface="Montserrat"/>
                <a:ea typeface="Montserrat"/>
                <a:cs typeface="Montserrat"/>
                <a:sym typeface="Montserrat"/>
              </a:rPr>
              <a:t> is required to clone the project, the </a:t>
            </a:r>
            <a:r>
              <a:rPr lang="en-US" sz="1000">
                <a:solidFill>
                  <a:srgbClr val="D8365D"/>
                </a:solidFill>
                <a:highlight>
                  <a:srgbClr val="F5F2F0"/>
                </a:highlight>
                <a:latin typeface="Montserrat"/>
                <a:ea typeface="Montserrat"/>
                <a:cs typeface="Montserrat"/>
                <a:sym typeface="Montserrat"/>
              </a:rPr>
              <a:t>make</a:t>
            </a:r>
            <a:r>
              <a:rPr lang="en-US" sz="1000">
                <a:highlight>
                  <a:srgbClr val="FFFFFF"/>
                </a:highlight>
                <a:latin typeface="Montserrat"/>
                <a:ea typeface="Montserrat"/>
                <a:cs typeface="Montserrat"/>
                <a:sym typeface="Montserrat"/>
              </a:rPr>
              <a:t> tool is needed to run the data mesh creation script and build the application, the </a:t>
            </a:r>
            <a:r>
              <a:rPr lang="en-US" sz="1000">
                <a:solidFill>
                  <a:srgbClr val="257BD7"/>
                </a:solidFill>
                <a:highlight>
                  <a:srgbClr val="FFFFFF"/>
                </a:highlight>
                <a:uFill>
                  <a:noFill/>
                </a:uFill>
                <a:latin typeface="Montserrat"/>
                <a:ea typeface="Montserrat"/>
                <a:cs typeface="Montserrat"/>
                <a:sym typeface="Montserrat"/>
                <a:hlinkClick r:id="rId2">
                  <a:extLst>
                    <a:ext uri="{A12FA001-AC4F-418D-AE19-62706E023703}">
                      <ahyp:hlinkClr val="tx"/>
                    </a:ext>
                  </a:extLst>
                </a:hlinkClick>
              </a:rPr>
              <a:t>jq</a:t>
            </a:r>
            <a:r>
              <a:rPr lang="en-US" sz="1000">
                <a:highlight>
                  <a:srgbClr val="FFFFFF"/>
                </a:highlight>
                <a:latin typeface="Montserrat"/>
                <a:ea typeface="Montserrat"/>
                <a:cs typeface="Montserrat"/>
                <a:sym typeface="Montserrat"/>
              </a:rPr>
              <a:t> JSON processing tool is used by the data mesh creation script, and </a:t>
            </a:r>
            <a:r>
              <a:rPr lang="en-US" sz="1000">
                <a:solidFill>
                  <a:srgbClr val="257BD7"/>
                </a:solidFill>
                <a:highlight>
                  <a:srgbClr val="FFFFFF"/>
                </a:highlight>
                <a:uFill>
                  <a:noFill/>
                </a:uFill>
                <a:latin typeface="Montserrat"/>
                <a:ea typeface="Montserrat"/>
                <a:cs typeface="Montserrat"/>
                <a:sym typeface="Montserrat"/>
                <a:hlinkClick r:id="rId3">
                  <a:extLst>
                    <a:ext uri="{A12FA001-AC4F-418D-AE19-62706E023703}">
                      <ahyp:hlinkClr val="tx"/>
                    </a:ext>
                  </a:extLst>
                </a:hlinkClick>
              </a:rPr>
              <a:t>Docker</a:t>
            </a:r>
            <a:r>
              <a:rPr lang="en-US" sz="1000">
                <a:highlight>
                  <a:srgbClr val="FFFFFF"/>
                </a:highlight>
                <a:latin typeface="Montserrat"/>
                <a:ea typeface="Montserrat"/>
                <a:cs typeface="Montserrat"/>
                <a:sym typeface="Montserrat"/>
              </a:rPr>
              <a:t> to run the local web server.</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1:29</a:t>
            </a:r>
            <a:r>
              <a:rPr lang="en-US" sz="1000">
                <a:latin typeface="Montserrat"/>
                <a:ea typeface="Montserrat"/>
                <a:cs typeface="Montserrat"/>
                <a:sym typeface="Montserrat"/>
              </a:rPr>
              <a:t> To run the script that provisions these resources, you’ll need the Confluent Command Line Interface installed on the system ‘PATH’. CLI can be installed using the provided installer script.</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1:41</a:t>
            </a:r>
            <a:r>
              <a:rPr lang="en-US" sz="1000">
                <a:latin typeface="Montserrat"/>
                <a:ea typeface="Montserrat"/>
                <a:cs typeface="Montserrat"/>
                <a:sym typeface="Montserrat"/>
              </a:rPr>
              <a:t> Create Confluent Cloud account to proceed: Sign up, apply promo code DATAMESH101, and provide a payment method to keep on file.</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Run the Data Mesh</a:t>
            </a:r>
            <a:endParaRPr b="1"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2:56</a:t>
            </a:r>
            <a:r>
              <a:rPr lang="en-US" sz="1000">
                <a:latin typeface="Montserrat"/>
                <a:ea typeface="Montserrat"/>
                <a:cs typeface="Montserrat"/>
                <a:sym typeface="Montserrat"/>
              </a:rPr>
              <a:t> After cloning the source code repository,</a:t>
            </a:r>
            <a:r>
              <a:rPr lang="en-US" sz="1000">
                <a:highlight>
                  <a:srgbClr val="FFFFFF"/>
                </a:highlight>
                <a:latin typeface="Montserrat"/>
                <a:ea typeface="Montserrat"/>
                <a:cs typeface="Montserrat"/>
                <a:sym typeface="Montserrat"/>
              </a:rPr>
              <a:t> navigate into the directory where the project was cloned. </a:t>
            </a:r>
            <a:endParaRPr sz="1000">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highlight>
                  <a:srgbClr val="FFFFFF"/>
                </a:highlight>
                <a:latin typeface="Montserrat"/>
                <a:ea typeface="Montserrat"/>
                <a:cs typeface="Montserrat"/>
                <a:sym typeface="Montserrat"/>
              </a:rPr>
              <a:t>3:20</a:t>
            </a:r>
            <a:r>
              <a:rPr lang="en-US" sz="1000">
                <a:highlight>
                  <a:srgbClr val="FFFFFF"/>
                </a:highlight>
                <a:latin typeface="Montserrat"/>
                <a:ea typeface="Montserrat"/>
                <a:cs typeface="Montserrat"/>
                <a:sym typeface="Montserrat"/>
              </a:rPr>
              <a:t> Use the ‘save’ option after logging in.</a:t>
            </a:r>
            <a:endParaRPr sz="1000">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highlight>
                  <a:srgbClr val="FFFFFF"/>
                </a:highlight>
                <a:latin typeface="Montserrat"/>
                <a:ea typeface="Montserrat"/>
                <a:cs typeface="Montserrat"/>
                <a:sym typeface="Montserrat"/>
              </a:rPr>
              <a:t>3:33</a:t>
            </a:r>
            <a:r>
              <a:rPr lang="en-US" sz="1000">
                <a:highlight>
                  <a:srgbClr val="FFFFFF"/>
                </a:highlight>
                <a:latin typeface="Montserrat"/>
                <a:ea typeface="Montserrat"/>
                <a:cs typeface="Montserrat"/>
                <a:sym typeface="Montserrat"/>
              </a:rPr>
              <a:t> The project uses a ‘make-file” to bootstrap the entire data mesh environment, including Confluent Cloud resources, a Java Spring Boot Web server container, and a browser based client application that can be used to interact with the mesh.</a:t>
            </a:r>
            <a:endParaRPr sz="1000">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highlight>
                  <a:srgbClr val="FFFFFF"/>
                </a:highlight>
                <a:latin typeface="Montserrat"/>
                <a:ea typeface="Montserrat"/>
                <a:cs typeface="Montserrat"/>
                <a:sym typeface="Montserrat"/>
              </a:rPr>
              <a:t>3:48</a:t>
            </a:r>
            <a:r>
              <a:rPr lang="en-US" sz="1000">
                <a:highlight>
                  <a:srgbClr val="FFFFFF"/>
                </a:highlight>
                <a:latin typeface="Montserrat"/>
                <a:ea typeface="Montserrat"/>
                <a:cs typeface="Montserrat"/>
                <a:sym typeface="Montserrat"/>
              </a:rPr>
              <a:t> Kick off the mesh creation by running ‘make data mesh’</a:t>
            </a:r>
            <a:endParaRPr sz="1000">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latin typeface="Montserrat"/>
              <a:ea typeface="Montserrat"/>
              <a:cs typeface="Montserrat"/>
              <a:sym typeface="Montserrat"/>
            </a:endParaRPr>
          </a:p>
        </p:txBody>
      </p:sp>
      <p:sp>
        <p:nvSpPr>
          <p:cNvPr id="881" name="Google Shape;881;g117fc5fc562_0_6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17fc5fc562_0_5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17fc5fc562_0_5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88" name="Google Shape;888;g117fc5fc562_0_5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17fc5fc562_0_6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17fc5fc562_0_6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Let's look at the first principle, domain-driven decentralization. The objective of this particular principle is to ensure that data is owned by those that truly understand it. This pattern is a reaction to what we have come to realize over the years </a:t>
            </a:r>
            <a:r>
              <a:rPr lang="en-US" sz="1000">
                <a:solidFill>
                  <a:srgbClr val="231F20"/>
                </a:solidFill>
                <a:latin typeface="Montserrat"/>
                <a:ea typeface="Montserrat"/>
                <a:cs typeface="Montserrat"/>
                <a:sym typeface="Montserrat"/>
              </a:rPr>
              <a:t>in practice</a:t>
            </a:r>
            <a:r>
              <a:rPr lang="en-US" sz="1000">
                <a:latin typeface="Montserrat"/>
                <a:ea typeface="Montserrat"/>
                <a:cs typeface="Montserrat"/>
                <a:sym typeface="Montserrat"/>
              </a:rPr>
              <a:t>: that </a:t>
            </a:r>
            <a:r>
              <a:rPr lang="en-US" sz="1000">
                <a:solidFill>
                  <a:srgbClr val="231F20"/>
                </a:solidFill>
                <a:latin typeface="Montserrat"/>
                <a:ea typeface="Montserrat"/>
                <a:cs typeface="Montserrat"/>
                <a:sym typeface="Montserrat"/>
              </a:rPr>
              <a:t>a centralized approach simply does not work at non-trivial scale—it might work for a small startup, but not for an enterprise.</a:t>
            </a:r>
            <a:r>
              <a:rPr lang="en-US" sz="1000">
                <a:latin typeface="Montserrat"/>
                <a:ea typeface="Montserrat"/>
                <a:cs typeface="Montserrat"/>
                <a:sym typeface="Montserrat"/>
              </a:rPr>
              <a:t> And probably the best way to understand this pattern on decentralization is to think about not the pattern, but its anti-pattern. Think about the central data warehouse of a company.</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95" name="Google Shape;895;g117fc5fc562_0_6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17fc5fc562_0_6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17fc5fc562_0_6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231F20"/>
                </a:solidFill>
                <a:latin typeface="Montserrat"/>
                <a:ea typeface="Montserrat"/>
                <a:cs typeface="Montserrat"/>
                <a:sym typeface="Montserrat"/>
              </a:rPr>
              <a:t>The typical implementation of a DWH is that we have many data sources spread across the company, with vastly different levels of quality. There will be many ETL jobs which are pulling these data sets back to the central data warehouse. And the DWH teams are often required to clean up and fix a lot of that data, even though they are not really understanding the data sets that well, certainly less well than the domain teams from where this data originates. Another challenge is that these source systems, which are feeding data to the data warehouse, don't behave particularly well as they haven’t been built with responsible data sharing in mind: that is, they don’t have the responsibility in the organization to vend good quality data so it can be efficiently used by other teams.</a:t>
            </a:r>
            <a:endParaRPr sz="1000">
              <a:latin typeface="Montserrat"/>
              <a:ea typeface="Montserrat"/>
              <a:cs typeface="Montserrat"/>
              <a:sym typeface="Montserrat"/>
            </a:endParaRPr>
          </a:p>
        </p:txBody>
      </p:sp>
      <p:sp>
        <p:nvSpPr>
          <p:cNvPr id="917" name="Google Shape;917;g117fc5fc562_0_6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17fc5fc562_0_6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17fc5fc562_0_6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Let's take a practical example. Imagine Alice is working on the order service at the top. We have Joe down in the Inventory management at the bottom. And Joe gets some bad order data from Alice. What does he do? Well, his first option is to try and fix that data locally, for himself. He may be able to do that, he may not, but let's say he does. The problem is that doing so just fixes the data for him. Also, he is coupling his Inventory product to the local fixes that he's applied, which has the risk of breaking down if Alice decides to fix the problem at the source, i.e., in the Orders service.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So a much better approach is for Alice to fix Joe’s problem at source for the benefit of Joe but also other teams. This way, everybody in the organization can benefit from this change. But for that to work there must be (1) a process where Joe and Alice can communicate quickly and (2) Alice must be a responsible member of the data mesh, who is both willing and able to make such changes quickly so that her data in the mesh is always of good quality. In summary, we can say that</a:t>
            </a:r>
            <a:r>
              <a:rPr lang="en-US" sz="1000">
                <a:solidFill>
                  <a:srgbClr val="231F20"/>
                </a:solidFill>
                <a:latin typeface="Montserrat"/>
                <a:ea typeface="Montserrat"/>
                <a:cs typeface="Montserrat"/>
                <a:sym typeface="Montserrat"/>
              </a:rPr>
              <a:t> this approach ensures that data does not diverge in different ways across the organization.</a:t>
            </a:r>
            <a:endParaRPr sz="1000">
              <a:latin typeface="Montserrat"/>
              <a:ea typeface="Montserrat"/>
              <a:cs typeface="Montserrat"/>
              <a:sym typeface="Montserrat"/>
            </a:endParaRPr>
          </a:p>
        </p:txBody>
      </p:sp>
      <p:sp>
        <p:nvSpPr>
          <p:cNvPr id="935" name="Google Shape;935;g117fc5fc562_0_6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17fc5fc562_0_7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117fc5fc562_0_7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main recommendation we can take from this first principle on domain-driven decentralization, is to learn from Domain-Driven Design (DDD). You should use a standard language and nomenclature for data. And there is a good litmus test for this: If your business users cannot understand the data flow diagrams, then you're probably not publishing data in the right way. It's probably too technical, which is the common issue that usually occurs. Instead, the stream of events should create a shared narrative that business users can actually understand, and their various flows through the mesh are comprehensible by the users.</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This wraps up the first principle of a data mesh, which covered domain-driven centralization.. In the next module, we’ll dive into the second principle of a data mesh, as we explore treating data as a first-class product.</a:t>
            </a:r>
            <a:endParaRPr sz="1000">
              <a:latin typeface="Montserrat"/>
              <a:ea typeface="Montserrat"/>
              <a:cs typeface="Montserrat"/>
              <a:sym typeface="Montserrat"/>
            </a:endParaRPr>
          </a:p>
        </p:txBody>
      </p:sp>
      <p:sp>
        <p:nvSpPr>
          <p:cNvPr id="985" name="Google Shape;985;g117fc5fc562_0_7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117fc5fc562_0_7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117fc5fc562_0_7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992" name="Google Shape;992;g117fc5fc562_0_7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17fc5fc562_0_7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117fc5fc562_0_7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Let’s talk about the second principle: treating data as a first-class product. This is arguably the most important principle of the four.</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999" name="Google Shape;999;g117fc5fc562_0_7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17fc5fc562_0_8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117fc5fc562_0_8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This principle is about product thinking: Your domain’s shared data is managed as a true product. </a:t>
            </a:r>
            <a:r>
              <a:rPr lang="en-US" sz="1000">
                <a:solidFill>
                  <a:srgbClr val="231F20"/>
                </a:solidFill>
                <a:latin typeface="Montserrat"/>
                <a:ea typeface="Montserrat"/>
                <a:cs typeface="Montserrat"/>
                <a:sym typeface="Montserrat"/>
              </a:rPr>
              <a:t>And your objective is to provide this data product in the right way, so that other teams can make good use of it. In other words, you treat the other teams as internal customers of your data.</a:t>
            </a:r>
            <a:r>
              <a:rPr lang="en-US" sz="1000">
                <a:latin typeface="Montserrat"/>
                <a:ea typeface="Montserrat"/>
                <a:cs typeface="Montserrat"/>
                <a:sym typeface="Montserrat"/>
              </a:rPr>
              <a:t> This product thinking is really important to prevent data chauvinism, which is a risk of principle 1 that we covered in the previous module. That’s because decentralization and granting local autonomy to domains may cause the creation of even more data silos, along with serious data quality problems if the origin domains only care about themselves. So, what is “a data product” then? Let’s find out.</a:t>
            </a:r>
            <a:endParaRPr sz="1000">
              <a:latin typeface="Montserrat"/>
              <a:ea typeface="Montserrat"/>
              <a:cs typeface="Montserrat"/>
              <a:sym typeface="Montserrat"/>
            </a:endParaRPr>
          </a:p>
        </p:txBody>
      </p:sp>
      <p:sp>
        <p:nvSpPr>
          <p:cNvPr id="1022" name="Google Shape;1022;g117fc5fc562_0_8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17fc5fc56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17fc5fc56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445" name="Google Shape;445;g117fc5fc562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17fc5fc562_0_9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17fc5fc562_0_9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Think of a data product as a microservice for the data world. It is a node on the data mesh, situated within a particular domain. The role of the data product is to produce—and possibly consume—high-quality data within the mesh. And, like a microservice, it encapsulates everything it needs for its functioning: (1) the actual data that we want to share with the outside world, (2) the code that creates, manipulates, and shares that data, (3) the infrastructure that we need to store the data and to run the code. So, as you can see, it’s really similar to microservices.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Now, before we take a closer look at a data product, let’s first zoom out again to the bigger picture of the data mesh.</a:t>
            </a:r>
            <a:endParaRPr sz="1000">
              <a:latin typeface="Montserrat"/>
              <a:ea typeface="Montserrat"/>
              <a:cs typeface="Montserrat"/>
              <a:sym typeface="Montserrat"/>
            </a:endParaRPr>
          </a:p>
        </p:txBody>
      </p:sp>
      <p:sp>
        <p:nvSpPr>
          <p:cNvPr id="1075" name="Google Shape;1075;g117fc5fc562_0_9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117fc5fc562_0_1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117fc5fc562_0_1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Because a key question is: How is data shared </a:t>
            </a:r>
            <a:r>
              <a:rPr i="1" lang="en-US" sz="1000">
                <a:latin typeface="Montserrat"/>
                <a:ea typeface="Montserrat"/>
                <a:cs typeface="Montserrat"/>
                <a:sym typeface="Montserrat"/>
              </a:rPr>
              <a:t>across</a:t>
            </a:r>
            <a:r>
              <a:rPr lang="en-US" sz="1000">
                <a:latin typeface="Montserrat"/>
                <a:ea typeface="Montserrat"/>
                <a:cs typeface="Montserrat"/>
                <a:sym typeface="Montserrat"/>
              </a:rPr>
              <a:t> data products in the mesh? That is, how do we implement the links and connections between the nodes in the network? And, even visually, we can see that this interconnectivity lends itself very naturally to … [NEXT SLIDE]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115" name="Google Shape;1115;g117fc5fc562_0_1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17fc5fc562_0_1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17fc5fc562_0_11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...Event Streaming with Kafka. Here, data is provided to other data products through streams in Kafka. And any data product can consume via Kafka from the high-quality data streams of other data products. As we can see, this idea of a data mesh is very similar to the idea of a Central Nervous System, where data is continuously flowing, being processed, analyzed, acted upon. Now, we must remember that the data mesh shown here is a LOGICAL view, not a physical one. If you know Kafka, you know that the reality looks a bit different and...better.</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171" name="Google Shape;1171;g117fc5fc562_0_11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117fc5fc562_0_1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117fc5fc562_0_12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Event streaming is not a point-to-point architecture that leads to this spaghetti mess we have seen in module 1 at the beginning of this course. Instead, it is an architecture that decouples data producers from data consumers in a way that is highly scalable, fault-tolerant, and persistent (because streams are durably stored). Here, a data product talks to other data products only INDIRECTLY, and this layer of indirection is event streams in Kafka. So this setup is Write-Once, Read-Many. And all a data product has to do to participate in a data mesh is to publish its “public” data as streams, and then other data products can independently consume this data in the way they see fit.</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Now, as a quick refresher, let’s recap the key properties of event streams and why they are such a great fit to build a data mesh.</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250" name="Google Shape;1250;g117fc5fc562_0_12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117fc5fc562_0_14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3" name="Google Shape;1303;g117fc5fc562_0_14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Here are some of the reasons. For example, streams are real-time, so you can propagate data throughout the mesh immediately, as soon as new information is available. Streams are also persisted and replayable, so they let you capture both real-time AND historical data with one setup. And because they are immutable, they make for a great source of record, which is useful for governance purposes. Kind of a thing already for Microservices!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304" name="Google Shape;1304;g117fc5fc562_0_14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117fc5fc562_0_2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117fc5fc562_0_2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So, let’s get back to data products and the question of how do we get data into and out of a data product? There are three main options.</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A) Use streams. We already discussed why this is a good fit in a data mesh. A strong advantage is that they continuously import and export data as soon as new information is available in the business.</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B) Use Request-Response APIs to request a data snapshot on demand, like a file export.</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C) Use traditional ETL for batch import/export of nightly snapshots. This gives you a fixed cadence of importing and exporting these snapshots, but, compared to option B, less control over exactly what snapshot data you’ll be working with.</a:t>
            </a:r>
            <a:endParaRPr sz="1000">
              <a:latin typeface="Montserrat"/>
              <a:ea typeface="Montserrat"/>
              <a:cs typeface="Montserrat"/>
              <a:sym typeface="Montserrat"/>
            </a:endParaRPr>
          </a:p>
        </p:txBody>
      </p:sp>
      <p:sp>
        <p:nvSpPr>
          <p:cNvPr id="1316" name="Google Shape;1316;g117fc5fc562_0_2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17fc5fc562_0_2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117fc5fc562_0_22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With event streaming, you can quickly onboard data from existing systems through Kafka connectors that stream data from these systems into the mesh in real-time. There are two hundred of such connectors readily available, so in most cases you don’t have to write anything yourself. So this is a great way to set data in motion when you are bootstrapping a data mesh.</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371" name="Google Shape;1371;g117fc5fc562_0_22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117fc5fc562_0_23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117fc5fc562_0_23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Now that there is some data flowing into our data product, what’s happening then? Well, really, what’s happening inside a data product is of no concern to the data mesh. Apart from the team responsible for a data product, everybody else in the data mesh only cares about the PUBLIC data that is shared by this domain. HOW this public data is created internally doesn’t matter, as long as it meets criteria such as being addressable, trustworthy, have good quality, and so on.</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406" name="Google Shape;1406;g117fc5fc562_0_23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117fc5fc562_0_2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117fc5fc562_0_24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That being said, the local team does care about how the data is being made, of course. And, among other interesting technologies, event streaming is also very useful to implement the insides of a data product. Naturally, you’d use streaming tools like the streaming database ksqlDB and the Kafka Streams client library to process any streaming data that enters or is created within a data product, and streaming data that leaves and thus is shared with the outside world in the data mesh. If you are interested to learn more, we have separate courses available for you that cover ksqlDB and Kafka Streams in detail.</a:t>
            </a:r>
            <a:endParaRPr sz="1000">
              <a:latin typeface="Montserrat"/>
              <a:ea typeface="Montserrat"/>
              <a:cs typeface="Montserrat"/>
              <a:sym typeface="Montserrat"/>
            </a:endParaRPr>
          </a:p>
          <a:p>
            <a:pPr indent="0" lvl="0" marL="0" rtl="0" algn="l">
              <a:spcBef>
                <a:spcPts val="0"/>
              </a:spcBef>
              <a:spcAft>
                <a:spcPts val="0"/>
              </a:spcAft>
              <a:buNone/>
            </a:pPr>
            <a:r>
              <a:t/>
            </a:r>
            <a:endParaRPr/>
          </a:p>
        </p:txBody>
      </p:sp>
      <p:sp>
        <p:nvSpPr>
          <p:cNvPr id="1438" name="Google Shape;1438;g117fc5fc562_0_24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117fc5fc562_0_2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117fc5fc562_0_25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Likewise, if you use non-streaming systems </a:t>
            </a:r>
            <a:r>
              <a:rPr lang="en-US" sz="1000">
                <a:solidFill>
                  <a:srgbClr val="231F20"/>
                </a:solidFill>
                <a:latin typeface="Montserrat"/>
                <a:ea typeface="Montserrat"/>
                <a:cs typeface="Montserrat"/>
                <a:sym typeface="Montserrat"/>
              </a:rPr>
              <a:t>within a data product, </a:t>
            </a:r>
            <a:r>
              <a:rPr lang="en-US" sz="1000">
                <a:latin typeface="Montserrat"/>
                <a:ea typeface="Montserrat"/>
                <a:cs typeface="Montserrat"/>
                <a:sym typeface="Montserrat"/>
              </a:rPr>
              <a:t>like relational databases and cloud storage services, you can “streamify” them via Kafka connectors. For example, as shown here, you can feed real-time updates into relational database like MySQL from upstream data products to keep the database current with the latest business information, and any existing applications that interact with the database can continue to work as usual. And similarly, any changes to the database itself—like updates to a customer profile—can be captured and shared as event streams with the outside world in the data mesh.</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484" name="Google Shape;1484;g117fc5fc562_0_25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17fc5fc56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17fc5fc562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“data mesh” is a set of principles for designing modern data architectures in a similar vein to the way Microservices are a set of principles for modern software architecture. The four principles that data mesh includes are all technology agnostic, but the best way to think about it is to frame the problem that it solves: A well implemented data mesh lets you scale a data architecture in terms of both the technology and the business organization.</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453" name="Google Shape;453;g117fc5fc562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117fc5fc562_0_26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6" name="Google Shape;1536;g117fc5fc562_0_26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This brings us to the last point: In which way should we share our data product’s streams within the mesh? The two main considerations here are the use of schemas and the use of versioning. When you publish a stream, you should use schemas with appropriate backwards and/or forwards compatibility. This ensures</a:t>
            </a:r>
            <a:r>
              <a:rPr lang="en-US" sz="1000">
                <a:solidFill>
                  <a:srgbClr val="231F20"/>
                </a:solidFill>
                <a:latin typeface="Montserrat"/>
                <a:ea typeface="Montserrat"/>
                <a:cs typeface="Montserrat"/>
                <a:sym typeface="Montserrat"/>
              </a:rPr>
              <a:t>, for example, </a:t>
            </a:r>
            <a:r>
              <a:rPr lang="en-US" sz="1000">
                <a:latin typeface="Montserrat"/>
                <a:ea typeface="Montserrat"/>
                <a:cs typeface="Montserrat"/>
                <a:sym typeface="Montserrat"/>
              </a:rPr>
              <a:t>that when you add a new data field to a stream</a:t>
            </a:r>
            <a:r>
              <a:rPr lang="en-US" sz="1000">
                <a:solidFill>
                  <a:srgbClr val="231F20"/>
                </a:solidFill>
                <a:latin typeface="Montserrat"/>
                <a:ea typeface="Montserrat"/>
                <a:cs typeface="Montserrat"/>
                <a:sym typeface="Montserrat"/>
              </a:rPr>
              <a:t>, that any existing consumers of that stream can continue to operate without having to make any changes.    However, if you do need to introduce breaking changes to the schema of a stream, then use versioned streams. For example, if you are being required to obfuscate certain data fields moving forward, which likely DOES break existing consumers, then publish a new version of your stream, and deprecate the original version.</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537" name="Google Shape;1537;g117fc5fc562_0_26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117fc5fc562_0_1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117fc5fc562_0_15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231F20"/>
                </a:solidFill>
                <a:latin typeface="Montserrat"/>
                <a:ea typeface="Montserrat"/>
                <a:cs typeface="Montserrat"/>
                <a:sym typeface="Montserrat"/>
              </a:rPr>
              <a:t>The main recommendations we can take from this second principle on Data As a First-Class Product start with the realization that data-on-the-outside is harder to change, but it has more value for the organization at large. Because of this, you should use schemas to put data contracts in place. There will be situations in practice where a data product is forced to make incompatible changes to its schemas, which you can address with the Dual Schema Upgrade Window pattern (see </a:t>
            </a:r>
            <a:r>
              <a:rPr lang="en-US" sz="1000" u="sng">
                <a:solidFill>
                  <a:schemeClr val="hlink"/>
                </a:solidFill>
                <a:latin typeface="Montserrat"/>
                <a:ea typeface="Montserrat"/>
                <a:cs typeface="Montserrat"/>
                <a:sym typeface="Montserrat"/>
                <a:hlinkClick r:id="rId2"/>
              </a:rPr>
              <a:t>http://www.benstopford.com/dual-schema-upgrade-window-pattern-kafka/</a:t>
            </a:r>
            <a:r>
              <a:rPr lang="en-US" sz="1000">
                <a:solidFill>
                  <a:srgbClr val="231F20"/>
                </a:solidFill>
                <a:latin typeface="Montserrat"/>
                <a:ea typeface="Montserrat"/>
                <a:cs typeface="Montserrat"/>
                <a:sym typeface="Montserrat"/>
              </a:rPr>
              <a:t>).</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The next recommendation is that, in a data mesh, you should always favor getting the data from the source, rather than from intermediaries. Otherwise, the data quality will deteriorate more and more the more “hops” it is away from the source, like in a game of telephone. Thankfully, it is easy to circumvent this problem through event streaming. With event streaming, you can easily subscribe to data directly from the respective authoritative sources.</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The third recommendation is to change data at the source whenever there is a need for such changes, such as in the case of fixing errors. You should not fix data up locally for the reasons we mentioned earlier in this module at the example of Alice in Orders and Joe in Inventory.</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Lastly, you will soon realize that some data sources will be difficult to onboard into a data mesh as first-class data products. This can be for a variety of reasons, some of which can be organizational, some of which can be technical. For example, batch-based sources often lose event-level data, or they are not reproducible. In such a situation, use event streaming together with Change Data Capture (CDC), the Outbox pattern, etc. to integrate these problematic sources into the mesh.</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main recommendation we can take from this first principle on domain-driven decentralization, is to learn from Domain-Driven Design (DDD). You should use a standard language and nomenclature for data. And there is a good litmus test for this: If your business users cannot understand the data flow diagrams, then you're probably not publishing data in the right way. It's probably too technical, which is the common issue that usually occurs. Instead, the stream of events should create a shared narrative that business users can actually understand, and their various flows through the mesh are comprehensible by the users.</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This wraps up the second principle of a data mesh, which covered treating data as a first-class product. In the next module, we’ll dive into the third principle of a data mesh, as we explore making data available everywhere in a self-service manner.</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560" name="Google Shape;1560;g117fc5fc562_0_15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117fc5fc562_0_1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6" name="Google Shape;1566;g117fc5fc562_0_15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567" name="Google Shape;1567;g117fc5fc562_0_15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117fc5fc562_0_1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117fc5fc562_0_15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576" name="Google Shape;1576;g117fc5fc562_0_15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117fc5fc562_0_1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117fc5fc562_0_15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Let’s talk about the third principle: building a self-serve data platform.</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583" name="Google Shape;1583;g117fc5fc562_0_15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117fc5fc562_0_1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117fc5fc562_0_15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Principle 3 is about a problem many of you will have faced in your day to day work. How to you access data in a reasonable amount of time? Let’s take an example I’ve seen in the past. There was a new trade surveillance system being built in a large financial institution and it needed data from 13 different systems. The company had a messaging system in place so it could publish events from sources and lots of them did so, publishing events for others to receive.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However, while you could get hold of the realtime event stream, there wasn’t a simple way to also get historical data, and if you’re starting out from scratch you typically need the historical data in full: the initial load of data to put into your database which can then be kept up to date with the stream of events.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Some of those systems had a feature where you could submit a request for a backpopulartion and have historical events republished for you, but most systems didn’t have this feature automated. Instead you would be sent an data snapshot directly from their database.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They you hit another problem: The event streams and the snapshot file have completely different schemas, and different names for each field. This made it much more complex to get the realtime and historical data to match up, both in schema and in time.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So as a result, just getting the data into the database in a form that made sense, took about nine months. This is not an uncommon story, you'll find this in many products, many projects across different industries. Coming back to principle three: it’s about tackling exactly this problem: getting data into your product near instantaneously and providing a tight team feedback loop so they can iterate quickly on any issues that may come up.</a:t>
            </a:r>
            <a:endParaRPr sz="1000">
              <a:latin typeface="Montserrat"/>
              <a:ea typeface="Montserrat"/>
              <a:cs typeface="Montserrat"/>
              <a:sym typeface="Montserrat"/>
            </a:endParaRPr>
          </a:p>
        </p:txBody>
      </p:sp>
      <p:sp>
        <p:nvSpPr>
          <p:cNvPr id="1607" name="Google Shape;1607;g117fc5fc562_0_15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g117fc5fc562_0_1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4" name="Google Shape;1614;g117fc5fc562_0_15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Unlike the other principles this is achieved through central infrastructure: centralized event streams and a centralized service for allowing you to discover and provision the data they contain.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Importantly the system needs to manage both reatime and historical data and make that data available anywhere, in any database in the company. The process of accessing data and geting it into our database should be autonomous. Just like microserivces, the most efficient architectures let us get the data that we want and execute it at our own cadence through this type of rapid data provisioning.</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615" name="Google Shape;1615;g117fc5fc562_0_15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g117fc5fc562_0_1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3" name="Google Shape;1623;g117fc5fc562_0_15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Consuming from a data from the mesh means consuming both real-time and historical data. There's two ways of doing this. The first is the one that I described in the trade surveillance example where get hold of a data snapshot, and get hold of the event streams independently. You then put the snapshot and the event streams together in your database.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This is similar to the way that the Lambda architecture works if you're familiar with that pattern. There also, you have two systems, one for streams and one for batch, meaning two sources of the same data.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rPr lang="en-US" sz="1000">
                <a:latin typeface="Montserrat"/>
                <a:ea typeface="Montserrat"/>
                <a:cs typeface="Montserrat"/>
                <a:sym typeface="Montserrat"/>
              </a:rPr>
              <a:t>The solution to this is known as the Kappa Architecture. The event streaming platform stores the streams as events indefinitely. Destination data ports can then choose to start with the latest events, or to consume all historical events first. In Kafka we read historical events by first setting the topic to have infinite retention and then resetting our consumer back to offset zero so that all data in the topic is consumed, right from the start.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rPr lang="en-US" sz="1000">
                <a:latin typeface="Montserrat"/>
                <a:ea typeface="Montserrat"/>
                <a:cs typeface="Montserrat"/>
                <a:sym typeface="Montserrat"/>
              </a:rPr>
              <a:t>Compactly topics can also be used as an optimization to reduce the amount of time it takes to load that initial snapshot. Likewise, if you use something like Confluent Cloud, which has a more efficient mechanism for infinite storage, you can store these very large data sets indefinitely in a price-efficient manner.</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624" name="Google Shape;1624;g117fc5fc562_0_15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117fc5fc562_0_1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117fc5fc562_0_15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So what does this look like in practice?</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rPr lang="en-US" sz="1000">
                <a:latin typeface="Montserrat"/>
                <a:ea typeface="Montserrat"/>
                <a:cs typeface="Montserrat"/>
                <a:sym typeface="Montserrat"/>
              </a:rPr>
              <a:t>Well, there is no real implementation of this, there's no one tool that wraps the concept of a data mesh up in a single package. This is to be expected. Like microservices, the whole point of a data mesh is to be decentralized, so there absolutely shouldn’t be one tool. But there does need to be some single point you go to to discover the information in the mesh. This can be a UI, an API, or potentially something else, but it needs to exist, just like microservices typically have service discovery systems to help you figure out where endpoints are located.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rPr lang="en-US" sz="1000">
                <a:latin typeface="Montserrat"/>
                <a:ea typeface="Montserrat"/>
                <a:cs typeface="Montserrat"/>
                <a:sym typeface="Montserrat"/>
              </a:rPr>
              <a:t>Assuming it’s a user interface, data mesh UI’s look a little like this. You can type search terms and discover schemas. You can introspect the data flowing through the mesh. You can look at the various different datatypes and values there. You can request that events streams be joined and translated. In this example we have orders and customers selected.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rPr lang="en-US" sz="1000">
                <a:latin typeface="Montserrat"/>
                <a:ea typeface="Montserrat"/>
                <a:cs typeface="Montserrat"/>
                <a:sym typeface="Montserrat"/>
              </a:rPr>
              <a:t>One of them is a historical data set. The other one is solely real-time events.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rPr lang="en-US" sz="1000">
                <a:latin typeface="Montserrat"/>
                <a:ea typeface="Montserrat"/>
                <a:cs typeface="Montserrat"/>
                <a:sym typeface="Montserrat"/>
              </a:rPr>
              <a:t>A stream processing query, in this case it's using KSQL, then joins these together along with a pre-processing step that filters out the events we’re interested in –orders for platinum clients–and deposit that in elastic search for us to query.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631" name="Google Shape;1631;g117fc5fc562_0_15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117fc5fc562_0_1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0" name="Google Shape;1640;g117fc5fc562_0_15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This is kind of an implementation of another pattern called “the database inside out”. Kafka provides the storage layer. ksqlDB provides query processing: transformation, joins, and the ability to create passive views which we can then send other queries to. </a:t>
            </a:r>
            <a:endParaRPr sz="1000">
              <a:latin typeface="Montserrat"/>
              <a:ea typeface="Montserrat"/>
              <a:cs typeface="Montserrat"/>
              <a:sym typeface="Montserrat"/>
            </a:endParaRPr>
          </a:p>
        </p:txBody>
      </p:sp>
      <p:sp>
        <p:nvSpPr>
          <p:cNvPr id="1641" name="Google Shape;1641;g117fc5fc562_0_15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17fc5fc56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17fc5fc562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The data mesh has many genetic influences, including Data Marts, Domain Driven Design, Microservices, and Event Streaming.  We will get into more detail throughout this course. But, for now, we can say that these influences...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460" name="Google Shape;460;g117fc5fc562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g117fc5fc562_0_30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6" name="Google Shape;1706;g117fc5fc562_0_30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Both of these provide an implementation which can manipulate the events which are held inside the central event streaming platform, the central data mesh, and materialize them either as events or a view that we can query.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This point is important as the mesh grows. Imagine that the data mesh becomes global, with many different nodes that span different continents.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Here we have a destination data port on the left, which has two types of interface that make the data in the mesh accessible.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The first interface uses events, that's the one at the top. The data port decines what data it is interested in, submits this to the mesh, and the mesh pushes events into the data port as they become available. Those events can then be persisted by the data port in whatever way suits them best, say into a database, S3, or whatever it might be.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The second implementation is query-based rather than event-based. Here we tell the data mesh to materialize a view for us. For example, we might materialize a view of orders that are for this particular customer.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We now interact with the mesh using a request response paradigm. We send the mesh a question and we are returned a result. </a:t>
            </a:r>
            <a:endParaRPr sz="1000">
              <a:latin typeface="Montserrat"/>
              <a:ea typeface="Montserrat"/>
              <a:cs typeface="Montserrat"/>
              <a:sym typeface="Montserrat"/>
            </a:endParaRPr>
          </a:p>
        </p:txBody>
      </p:sp>
      <p:sp>
        <p:nvSpPr>
          <p:cNvPr id="1707" name="Google Shape;1707;g117fc5fc562_0_30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g117fc5fc562_0_29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3" name="Google Shape;1813;g117fc5fc562_0_29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Finally, when a global data mesh is implemented with Apache Kafka the Mesh is really one logical cluster made from many physical ones spread around the globe. While the data product can use the mesh to send data to, or to receive data from if its playing the role of a destination data port, it typically cannot use the underlying Kafka implementation as that sits under central control. Instead it should use it’s own Kafka instance. This pattern is very simple to implement on the cloud using systems like Confluent Cloud, where more standard clusters introduce near-zero marginal cost.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814" name="Google Shape;1814;g117fc5fc562_0_29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11835072ccf_1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8" name="Google Shape;1908;g11835072ccf_1_2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This wraps up the third principle of a data mesh, which covered making data available everywhere in a self-service manner. In the next module, we’ll dive into the fourth principle of a data mesh, as we explore federated governance.</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909" name="Google Shape;1909;g11835072ccf_1_2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g117fc5fc562_0_17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7" name="Google Shape;1917;g117fc5fc562_0_17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918" name="Google Shape;1918;g117fc5fc562_0_17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g117fc5fc562_0_17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4" name="Google Shape;1924;g117fc5fc562_0_17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Let’s talk about the fourth and last principle of a data mesh: federated governance for your data.</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925" name="Google Shape;1925;g117fc5fc562_0_17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7" name="Shape 1947"/>
        <p:cNvGrpSpPr/>
        <p:nvPr/>
      </p:nvGrpSpPr>
      <p:grpSpPr>
        <a:xfrm>
          <a:off x="0" y="0"/>
          <a:ext cx="0" cy="0"/>
          <a:chOff x="0" y="0"/>
          <a:chExt cx="0" cy="0"/>
        </a:xfrm>
      </p:grpSpPr>
      <p:sp>
        <p:nvSpPr>
          <p:cNvPr id="1948" name="Google Shape;1948;g117fc5fc562_0_17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9" name="Google Shape;1949;g117fc5fc562_0_17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Like principle 1 (Decentralization), this principle is largely an organizational concern. The objective here is to ensure that all these independent, autonomous teams and data products within the mesh can work actually together—that is, we want to ensure that the various constituents in the mesh actually mesh so that we generate network effects for all this data we share across the organization. Predominantly, this task is about establishing global standards like data governance, and applying these across the full mesh. So, even though we started with decentralization in principles 1 and 2, we now want to strike the right balance between decentralization and centralization to tie everything together. This isn’t easy, and in practice the execution will likely differ from company to company. Let’s take a look at concrete examples.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950" name="Google Shape;1950;g117fc5fc562_0_17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117fc5fc562_0_17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7" name="Google Shape;1987;g117fc5fc562_0_17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One important task is to ensure that “the same” data or data attribute is represented identically across different domains. Otherwise we can’t join or correlate, for example, data about our customers across the various domains like Inventory, Orders, and Shipments. We won’t have the time in this module to cover the how to define and agree upon such data models. But what we can say is that—once you have them—then data contracts, schemas, and schema registries will help you to implement and enforce such standards throughout the data mesh.</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988" name="Google Shape;1988;g117fc5fc562_0_17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g117fc5fc562_0_18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2" name="Google Shape;2052;g117fc5fc562_0_18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Another example is how data products should detect and recover from errors. Here, we can use common strategies like application logs, data profiling, and data lineage to unearth errors in the mesh. Streams are very useful here because they capture live AND historical data in a sequence of events, which let you identify cause-and-effect relationships much more easily—particularly if you can join and correlate streams from different domains as discussed in the slide before. Also, streams let you then recover and fix any such errors by replaying and reprocessing historical data.</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053" name="Google Shape;2053;g117fc5fc562_0_18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g117fc5fc562_0_19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8" name="Google Shape;2078;g117fc5fc562_0_19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In this final example, we can see again that there are lots of data streams within a data mesh. These data streams may span across systems, data centers, clouds, and so on. For the purpose of tracking data lineage, we ideally want to cover the full mesh, so we must follow the data. Event streaming is again a key technology to implement this in practice, because it lets you track data-in-motion all the way from its origins to intermediate and to the final destinations.</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079" name="Google Shape;2079;g117fc5fc562_0_19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0" name="Shape 2130"/>
        <p:cNvGrpSpPr/>
        <p:nvPr/>
      </p:nvGrpSpPr>
      <p:grpSpPr>
        <a:xfrm>
          <a:off x="0" y="0"/>
          <a:ext cx="0" cy="0"/>
          <a:chOff x="0" y="0"/>
          <a:chExt cx="0" cy="0"/>
        </a:xfrm>
      </p:grpSpPr>
      <p:sp>
        <p:nvSpPr>
          <p:cNvPr id="2131" name="Google Shape;2131;g117fc5fc562_0_19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2" name="Google Shape;2132;g117fc5fc562_0_19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Before we wrap up this module, let’s talk about some further considerations for federated governance. In my opinion, the most important recommendation is having the right mindset: be pragmatic! Don’t expect a governance system to be perfect. It only needs to be sufficiently good. There will always be parts of a data architecture that is not covered or that was just recently changed. So governance is really more an process than a technology.     Lastly, we talked quite a bit about decentralization vs. centralization. Governance is on the centralized side. So while you probably want to standardize a number of things, please be aware of the downsides of centralized DATA MODELS, as they will eventually become too slow to change. If you really need something like this, use processes and tools like GitHub to collaborate efficiently, and have good luck!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This wraps up the fourth principle of a data mesh, which covered federated governance. In the next module, we’ll dive into how to go about implementing a data mesh in practice.</a:t>
            </a:r>
            <a:endParaRPr sz="1000">
              <a:latin typeface="Montserrat"/>
              <a:ea typeface="Montserrat"/>
              <a:cs typeface="Montserrat"/>
              <a:sym typeface="Montserrat"/>
            </a:endParaRPr>
          </a:p>
        </p:txBody>
      </p:sp>
      <p:sp>
        <p:nvSpPr>
          <p:cNvPr id="2133" name="Google Shape;2133;g117fc5fc562_0_19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17fc5fc562_0_6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17fc5fc562_0_6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...all culminate in four principles that govern how data is managed in the mesh:</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1) Data is owned by a specific domain, in much the same way microserves each own a specific business function. Access to this data in decentralized.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2) Data is considered a product by each team that publishes it: something they are wholly responsible, thinking of it as a “product”</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3) Data is available to anyone, anywhere in the company, all self service. So say you’re producing a report sales forecast for Japan, you can find and source of the data you need to drive that report in a few minutes, getting the data into a database you have control of.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4) Data is governed wherever it is. No data architecture is perfect no data architecture is static. They always evolve and grow.  Governance ring-fences this allowing you to trust and more quickly navigate the data in the mesh.</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531" name="Google Shape;531;g117fc5fc562_0_6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g117fc5fc562_0_1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9" name="Google Shape;2139;g117fc5fc562_0_19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140" name="Google Shape;2140;g117fc5fc562_0_19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4" name="Shape 2144"/>
        <p:cNvGrpSpPr/>
        <p:nvPr/>
      </p:nvGrpSpPr>
      <p:grpSpPr>
        <a:xfrm>
          <a:off x="0" y="0"/>
          <a:ext cx="0" cy="0"/>
          <a:chOff x="0" y="0"/>
          <a:chExt cx="0" cy="0"/>
        </a:xfrm>
      </p:grpSpPr>
      <p:sp>
        <p:nvSpPr>
          <p:cNvPr id="2145" name="Google Shape;2145;g117fc5fc562_0_19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6" name="Google Shape;2146;g117fc5fc562_0_19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In this final module, we take a look at the typical journey that you go through when implementing a data mesh in your organization. There are the four Principles of the data mesh, which we have covered in detail in the previous modules of this course. And we can really see these principles as an evolution. For instance, you don't really start with principle 3, and you're unlikely to skip principle 1. It’s really a chronological process you go through, with Principle 1, Principle 2, Principle 3. Principle 4 is maybe slightly different, but the generally the difficulty will be increasing as you go from #1 through to #3 in the journey.</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We can note that Principles #1 and #2 are often used together. You should remember that Principle #1 is about the data should have an owner, and that owner should be the team that creates it. And Principle #2 is that the data is your product. All exposed data should be good data. This ensures that the data that you've entered into data mesh is of good quality.</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Lastly, we want to emphasize that the data mesh is a concept, and you should really think of “building a data mesh in your company” as this journey. You didn’t have a data mesh last week, and you will not have a finished one next week. So, get the necessary management commitment, and then ideally start small with the first concrete use cases, and iterate from there. And finally, while the data mesh is certainly a valuable concept, it’s not the holy grail. The data mesh sits next to other useful concepts, like microservices and Domain Driven Design (DDD). And with its focus on analytical data, the data mesh is but one of the ways you can apply event streaming &amp; Kafka to drive your business, just like you can use event streaming with microservices to implement the more operational systems. Apply these concepts in the way you see fit so that you can make technology useful in your company. To help you get started, let’s take a look at several concrete steps for implementing a data mesh in practice.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147" name="Google Shape;2147;g117fc5fc562_0_19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6" name="Shape 2166"/>
        <p:cNvGrpSpPr/>
        <p:nvPr/>
      </p:nvGrpSpPr>
      <p:grpSpPr>
        <a:xfrm>
          <a:off x="0" y="0"/>
          <a:ext cx="0" cy="0"/>
          <a:chOff x="0" y="0"/>
          <a:chExt cx="0" cy="0"/>
        </a:xfrm>
      </p:grpSpPr>
      <p:sp>
        <p:nvSpPr>
          <p:cNvPr id="2167" name="Google Shape;2167;g117fc5fc562_0_20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8" name="Google Shape;2168;g117fc5fc562_0_20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169" name="Google Shape;2169;g117fc5fc562_0_20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4" name="Shape 2174"/>
        <p:cNvGrpSpPr/>
        <p:nvPr/>
      </p:nvGrpSpPr>
      <p:grpSpPr>
        <a:xfrm>
          <a:off x="0" y="0"/>
          <a:ext cx="0" cy="0"/>
          <a:chOff x="0" y="0"/>
          <a:chExt cx="0" cy="0"/>
        </a:xfrm>
      </p:grpSpPr>
      <p:sp>
        <p:nvSpPr>
          <p:cNvPr id="2175" name="Google Shape;2175;g117fc5fc562_0_20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6" name="Google Shape;2176;g117fc5fc562_0_20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177" name="Google Shape;2177;g117fc5fc562_0_20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1" name="Shape 2181"/>
        <p:cNvGrpSpPr/>
        <p:nvPr/>
      </p:nvGrpSpPr>
      <p:grpSpPr>
        <a:xfrm>
          <a:off x="0" y="0"/>
          <a:ext cx="0" cy="0"/>
          <a:chOff x="0" y="0"/>
          <a:chExt cx="0" cy="0"/>
        </a:xfrm>
      </p:grpSpPr>
      <p:sp>
        <p:nvSpPr>
          <p:cNvPr id="2182" name="Google Shape;2182;g117fc5fc562_0_20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3" name="Google Shape;2183;g117fc5fc562_0_20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0:20</a:t>
            </a:r>
            <a:r>
              <a:rPr lang="en-US" sz="1000">
                <a:latin typeface="Montserrat"/>
                <a:ea typeface="Montserrat"/>
                <a:cs typeface="Montserrat"/>
                <a:sym typeface="Montserrat"/>
              </a:rPr>
              <a:t> If data mesh is successfully created you should see log entries</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0:32</a:t>
            </a:r>
            <a:r>
              <a:rPr lang="en-US" sz="1000">
                <a:latin typeface="Montserrat"/>
                <a:ea typeface="Montserrat"/>
                <a:cs typeface="Montserrat"/>
                <a:sym typeface="Montserrat"/>
              </a:rPr>
              <a:t> Open a browser to the landing page displaying an overview of the features of the data mesh prototype</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0:46</a:t>
            </a:r>
            <a:r>
              <a:rPr lang="en-US" sz="1000">
                <a:latin typeface="Montserrat"/>
                <a:ea typeface="Montserrat"/>
                <a:cs typeface="Montserrat"/>
                <a:sym typeface="Montserrat"/>
              </a:rPr>
              <a:t> Start with exploring the data products in the explore data products tab</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0:51</a:t>
            </a:r>
            <a:r>
              <a:rPr lang="en-US" sz="1000">
                <a:latin typeface="Montserrat"/>
                <a:ea typeface="Montserrat"/>
                <a:cs typeface="Montserrat"/>
                <a:sym typeface="Montserrat"/>
              </a:rPr>
              <a:t> Then, move on to creating and publishing data products</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0:54</a:t>
            </a:r>
            <a:r>
              <a:rPr lang="en-US" sz="1000">
                <a:latin typeface="Montserrat"/>
                <a:ea typeface="Montserrat"/>
                <a:cs typeface="Montserrat"/>
                <a:sym typeface="Montserrat"/>
              </a:rPr>
              <a:t> Select the Explorer tab where it shows data products available to you</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1000">
                <a:latin typeface="Montserrat"/>
                <a:ea typeface="Montserrat"/>
                <a:cs typeface="Montserrat"/>
                <a:sym typeface="Montserrat"/>
              </a:rPr>
              <a:t>1:12</a:t>
            </a:r>
            <a:r>
              <a:rPr lang="en-US" sz="1000">
                <a:latin typeface="Montserrat"/>
                <a:ea typeface="Montserrat"/>
                <a:cs typeface="Montserrat"/>
                <a:sym typeface="Montserrat"/>
              </a:rPr>
              <a:t> Attributes included in such data products:</a:t>
            </a:r>
            <a:endParaRPr sz="1000">
              <a:latin typeface="Montserrat"/>
              <a:ea typeface="Montserrat"/>
              <a:cs typeface="Montserrat"/>
              <a:sym typeface="Montserrat"/>
            </a:endParaRPr>
          </a:p>
          <a:p>
            <a:pPr indent="-292100" lvl="0" marL="838200" rtl="0" algn="l">
              <a:lnSpc>
                <a:spcPct val="115000"/>
              </a:lnSpc>
              <a:spcBef>
                <a:spcPts val="0"/>
              </a:spcBef>
              <a:spcAft>
                <a:spcPts val="0"/>
              </a:spcAft>
              <a:buClr>
                <a:schemeClr val="dk1"/>
              </a:buClr>
              <a:buSzPts val="1000"/>
              <a:buFont typeface="Montserrat"/>
              <a:buChar char="●"/>
            </a:pPr>
            <a:r>
              <a:rPr b="1" lang="en-US" sz="1000">
                <a:latin typeface="Montserrat"/>
                <a:ea typeface="Montserrat"/>
                <a:cs typeface="Montserrat"/>
                <a:sym typeface="Montserrat"/>
              </a:rPr>
              <a:t>1:15</a:t>
            </a:r>
            <a:r>
              <a:rPr lang="en-US" sz="1000">
                <a:latin typeface="Montserrat"/>
                <a:ea typeface="Montserrat"/>
                <a:cs typeface="Montserrat"/>
                <a:sym typeface="Montserrat"/>
              </a:rPr>
              <a:t> The "Domain" and "Owner" metadata values, representing governance responsibility over the data product</a:t>
            </a:r>
            <a:endParaRPr sz="1000">
              <a:latin typeface="Montserrat"/>
              <a:ea typeface="Montserrat"/>
              <a:cs typeface="Montserrat"/>
              <a:sym typeface="Montserrat"/>
            </a:endParaRPr>
          </a:p>
          <a:p>
            <a:pPr indent="-292100" lvl="0" marL="838200" rtl="0" algn="l">
              <a:lnSpc>
                <a:spcPct val="115000"/>
              </a:lnSpc>
              <a:spcBef>
                <a:spcPts val="0"/>
              </a:spcBef>
              <a:spcAft>
                <a:spcPts val="0"/>
              </a:spcAft>
              <a:buClr>
                <a:schemeClr val="dk1"/>
              </a:buClr>
              <a:buSzPts val="1000"/>
              <a:buFont typeface="Montserrat"/>
              <a:buChar char="●"/>
            </a:pPr>
            <a:r>
              <a:rPr b="1" lang="en-US" sz="1000">
                <a:latin typeface="Montserrat"/>
                <a:ea typeface="Montserrat"/>
                <a:cs typeface="Montserrat"/>
                <a:sym typeface="Montserrat"/>
              </a:rPr>
              <a:t>1:24</a:t>
            </a:r>
            <a:r>
              <a:rPr lang="en-US" sz="1000">
                <a:latin typeface="Montserrat"/>
                <a:ea typeface="Montserrat"/>
                <a:cs typeface="Montserrat"/>
                <a:sym typeface="Montserrat"/>
              </a:rPr>
              <a:t> The "Quality" and "SLA" metadata values, which inform you of the data quality and service-level support you can expect when using the data product</a:t>
            </a:r>
            <a:endParaRPr sz="1000">
              <a:latin typeface="Montserrat"/>
              <a:ea typeface="Montserrat"/>
              <a:cs typeface="Montserrat"/>
              <a:sym typeface="Montserrat"/>
            </a:endParaRPr>
          </a:p>
          <a:p>
            <a:pPr indent="-292100" lvl="0" marL="838200" rtl="0" algn="l">
              <a:lnSpc>
                <a:spcPct val="115000"/>
              </a:lnSpc>
              <a:spcBef>
                <a:spcPts val="0"/>
              </a:spcBef>
              <a:spcAft>
                <a:spcPts val="0"/>
              </a:spcAft>
              <a:buClr>
                <a:schemeClr val="dk1"/>
              </a:buClr>
              <a:buSzPts val="1000"/>
              <a:buFont typeface="Montserrat"/>
              <a:buChar char="●"/>
            </a:pPr>
            <a:r>
              <a:rPr b="1" lang="en-US" sz="1000">
                <a:latin typeface="Montserrat"/>
                <a:ea typeface="Montserrat"/>
                <a:cs typeface="Montserrat"/>
                <a:sym typeface="Montserrat"/>
              </a:rPr>
              <a:t>1:32</a:t>
            </a:r>
            <a:r>
              <a:rPr lang="en-US" sz="1000">
                <a:latin typeface="Montserrat"/>
                <a:ea typeface="Montserrat"/>
                <a:cs typeface="Montserrat"/>
                <a:sym typeface="Montserrat"/>
              </a:rPr>
              <a:t> A copy of the current schema, which helps you explore the data model fields and types that make up the data product</a:t>
            </a:r>
            <a:endParaRPr sz="1000">
              <a:latin typeface="Montserrat"/>
              <a:ea typeface="Montserrat"/>
              <a:cs typeface="Montserrat"/>
              <a:sym typeface="Montserrat"/>
            </a:endParaRPr>
          </a:p>
          <a:p>
            <a:pPr indent="0" lvl="0" marL="0" rtl="0" algn="l">
              <a:lnSpc>
                <a:spcPct val="115000"/>
              </a:lnSpc>
              <a:spcBef>
                <a:spcPts val="1100"/>
              </a:spcBef>
              <a:spcAft>
                <a:spcPts val="0"/>
              </a:spcAft>
              <a:buClr>
                <a:schemeClr val="dk1"/>
              </a:buClr>
              <a:buSzPts val="1100"/>
              <a:buFont typeface="Arial"/>
              <a:buNone/>
            </a:pPr>
            <a:r>
              <a:rPr b="1" lang="en-US" sz="1000">
                <a:latin typeface="Montserrat"/>
                <a:ea typeface="Montserrat"/>
                <a:cs typeface="Montserrat"/>
                <a:sym typeface="Montserrat"/>
              </a:rPr>
              <a:t>1:38</a:t>
            </a:r>
            <a:r>
              <a:rPr lang="en-US" sz="1000">
                <a:latin typeface="Montserrat"/>
                <a:ea typeface="Montserrat"/>
                <a:cs typeface="Montserrat"/>
                <a:sym typeface="Montserrat"/>
              </a:rPr>
              <a:t> Below the "Data Products Detail" information are buttons that forward you to various views in the Confluent Cloud Console. Each of these views provide more detail about the data product:</a:t>
            </a:r>
            <a:endParaRPr sz="1000">
              <a:latin typeface="Montserrat"/>
              <a:ea typeface="Montserrat"/>
              <a:cs typeface="Montserrat"/>
              <a:sym typeface="Montserrat"/>
            </a:endParaRPr>
          </a:p>
          <a:p>
            <a:pPr indent="-292100" lvl="0" marL="838200" rtl="0" algn="l">
              <a:lnSpc>
                <a:spcPct val="115000"/>
              </a:lnSpc>
              <a:spcBef>
                <a:spcPts val="1100"/>
              </a:spcBef>
              <a:spcAft>
                <a:spcPts val="0"/>
              </a:spcAft>
              <a:buClr>
                <a:schemeClr val="dk1"/>
              </a:buClr>
              <a:buSzPts val="1000"/>
              <a:buFont typeface="Montserrat"/>
              <a:buChar char="●"/>
            </a:pPr>
            <a:r>
              <a:rPr b="1" lang="en-US" sz="1000">
                <a:latin typeface="Montserrat"/>
                <a:ea typeface="Montserrat"/>
                <a:cs typeface="Montserrat"/>
                <a:sym typeface="Montserrat"/>
              </a:rPr>
              <a:t>1:52 </a:t>
            </a:r>
            <a:r>
              <a:rPr lang="en-US" sz="1000">
                <a:latin typeface="Montserrat"/>
                <a:ea typeface="Montserrat"/>
                <a:cs typeface="Montserrat"/>
                <a:sym typeface="Montserrat"/>
              </a:rPr>
              <a:t>The "Topic Detail" view in the cloud console provides information about the topic backing the data product, including production and consumption rates</a:t>
            </a:r>
            <a:endParaRPr sz="1000">
              <a:latin typeface="Montserrat"/>
              <a:ea typeface="Montserrat"/>
              <a:cs typeface="Montserrat"/>
              <a:sym typeface="Montserrat"/>
            </a:endParaRPr>
          </a:p>
          <a:p>
            <a:pPr indent="-292100" lvl="0" marL="838200" rtl="0" algn="l">
              <a:lnSpc>
                <a:spcPct val="115000"/>
              </a:lnSpc>
              <a:spcBef>
                <a:spcPts val="0"/>
              </a:spcBef>
              <a:spcAft>
                <a:spcPts val="0"/>
              </a:spcAft>
              <a:buClr>
                <a:schemeClr val="dk1"/>
              </a:buClr>
              <a:buSzPts val="1000"/>
              <a:buFont typeface="Montserrat"/>
              <a:buChar char="●"/>
            </a:pPr>
            <a:r>
              <a:rPr b="1" lang="en-US" sz="1000">
                <a:latin typeface="Montserrat"/>
                <a:ea typeface="Montserrat"/>
                <a:cs typeface="Montserrat"/>
                <a:sym typeface="Montserrat"/>
              </a:rPr>
              <a:t>2:00</a:t>
            </a:r>
            <a:r>
              <a:rPr lang="en-US" sz="1000">
                <a:latin typeface="Montserrat"/>
                <a:ea typeface="Montserrat"/>
                <a:cs typeface="Montserrat"/>
                <a:sym typeface="Montserrat"/>
              </a:rPr>
              <a:t> "Data Lineage" provides detailed information about the data product’s relationships with other upstream and downstream applications and dependencies</a:t>
            </a:r>
            <a:endParaRPr sz="1000">
              <a:latin typeface="Montserrat"/>
              <a:ea typeface="Montserrat"/>
              <a:cs typeface="Montserrat"/>
              <a:sym typeface="Montserrat"/>
            </a:endParaRPr>
          </a:p>
          <a:p>
            <a:pPr indent="-292100" lvl="0" marL="838200" rtl="0" algn="l">
              <a:lnSpc>
                <a:spcPct val="115000"/>
              </a:lnSpc>
              <a:spcBef>
                <a:spcPts val="0"/>
              </a:spcBef>
              <a:spcAft>
                <a:spcPts val="0"/>
              </a:spcAft>
              <a:buClr>
                <a:schemeClr val="dk1"/>
              </a:buClr>
              <a:buSzPts val="1000"/>
              <a:buFont typeface="Montserrat"/>
              <a:buChar char="●"/>
            </a:pPr>
            <a:r>
              <a:rPr b="1" lang="en-US" sz="1000">
                <a:latin typeface="Montserrat"/>
                <a:ea typeface="Montserrat"/>
                <a:cs typeface="Montserrat"/>
                <a:sym typeface="Montserrat"/>
              </a:rPr>
              <a:t>2:08</a:t>
            </a:r>
            <a:r>
              <a:rPr lang="en-US" sz="1000">
                <a:latin typeface="Montserrat"/>
                <a:ea typeface="Montserrat"/>
                <a:cs typeface="Montserrat"/>
                <a:sym typeface="Montserrat"/>
              </a:rPr>
              <a:t> "Export" links you to Kafka Connect, where you can set up an export connector to move data into your application's data store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184" name="Google Shape;2184;g117fc5fc562_0_20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117fc5fc562_0_20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0" name="Google Shape;2190;g117fc5fc562_0_20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191" name="Google Shape;2191;g117fc5fc562_0_20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g117fc5fc562_0_20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7" name="Google Shape;2197;g117fc5fc562_0_20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Create a Data Product Within a Data Mesh</a:t>
            </a:r>
            <a:endParaRPr b="1"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0:31</a:t>
            </a:r>
            <a:r>
              <a:rPr lang="en-US" sz="1000">
                <a:latin typeface="Montserrat"/>
                <a:ea typeface="Montserrat"/>
                <a:cs typeface="Montserrat"/>
                <a:sym typeface="Montserrat"/>
              </a:rPr>
              <a:t> The "Create Apps Using Data Products" tab shows you one way to use data products.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0:34</a:t>
            </a:r>
            <a:r>
              <a:rPr lang="en-US" sz="1000">
                <a:latin typeface="Montserrat"/>
                <a:ea typeface="Montserrat"/>
                <a:cs typeface="Montserrat"/>
                <a:sym typeface="Montserrat"/>
              </a:rPr>
              <a:t> The data mesh creation script has bootstrapped a </a:t>
            </a:r>
            <a:r>
              <a:rPr lang="en-US" sz="1000" u="sng">
                <a:solidFill>
                  <a:schemeClr val="hlink"/>
                </a:solidFill>
                <a:latin typeface="Montserrat"/>
                <a:ea typeface="Montserrat"/>
                <a:cs typeface="Montserrat"/>
                <a:sym typeface="Montserrat"/>
                <a:hlinkClick r:id="rId2"/>
              </a:rPr>
              <a:t>ksqlDB</a:t>
            </a:r>
            <a:r>
              <a:rPr lang="en-US" sz="1000">
                <a:latin typeface="Montserrat"/>
                <a:ea typeface="Montserrat"/>
                <a:cs typeface="Montserrat"/>
                <a:sym typeface="Montserrat"/>
              </a:rPr>
              <a:t> application for you.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0:39</a:t>
            </a:r>
            <a:r>
              <a:rPr lang="en-US" sz="1000">
                <a:latin typeface="Montserrat"/>
                <a:ea typeface="Montserrat"/>
                <a:cs typeface="Montserrat"/>
                <a:sym typeface="Montserrat"/>
              </a:rPr>
              <a:t> Select a sample business use-case. Using ksqlDB, you can build streaming applications using </a:t>
            </a:r>
            <a:r>
              <a:rPr lang="en-US" sz="1000" u="sng">
                <a:solidFill>
                  <a:schemeClr val="hlink"/>
                </a:solidFill>
                <a:latin typeface="Montserrat"/>
                <a:ea typeface="Montserrat"/>
                <a:cs typeface="Montserrat"/>
                <a:sym typeface="Montserrat"/>
                <a:hlinkClick r:id="rId3"/>
              </a:rPr>
              <a:t>persistent queries</a:t>
            </a:r>
            <a:r>
              <a:rPr lang="en-US" sz="1000">
                <a:latin typeface="Montserrat"/>
                <a:ea typeface="Montserrat"/>
                <a:cs typeface="Montserrat"/>
                <a:sym typeface="Montserrat"/>
              </a:rPr>
              <a:t>, derived from the existing data products you have access to.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0:48</a:t>
            </a:r>
            <a:r>
              <a:rPr lang="en-US" sz="1000">
                <a:latin typeface="Montserrat"/>
                <a:ea typeface="Montserrat"/>
                <a:cs typeface="Montserrat"/>
                <a:sym typeface="Montserrat"/>
              </a:rPr>
              <a:t> In our prototype we’ve made this easy by creating a set of predefined business use cases represented by ksqlDB statements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0:58</a:t>
            </a:r>
            <a:r>
              <a:rPr lang="en-US" sz="1000">
                <a:latin typeface="Montserrat"/>
                <a:ea typeface="Montserrat"/>
                <a:cs typeface="Montserrat"/>
                <a:sym typeface="Montserrat"/>
              </a:rPr>
              <a:t> Each use case gives additional information including data product inputs as well as the resulting output topic</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1:05</a:t>
            </a:r>
            <a:r>
              <a:rPr lang="en-US" sz="1000">
                <a:latin typeface="Montserrat"/>
                <a:ea typeface="Montserrat"/>
                <a:cs typeface="Montserrat"/>
                <a:sym typeface="Montserrat"/>
              </a:rPr>
              <a:t> The ksqlDB statement that will be executed is shown for reference. </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1:10</a:t>
            </a:r>
            <a:r>
              <a:rPr lang="en-US" sz="1000">
                <a:latin typeface="Montserrat"/>
                <a:ea typeface="Montserrat"/>
                <a:cs typeface="Montserrat"/>
                <a:sym typeface="Montserrat"/>
              </a:rPr>
              <a:t> Select the “EXECUTE THIS KSQLDB STATEMENT” button. The prototype application will submit the SQL command to the running ksqlDB application.</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Publish a Data Product</a:t>
            </a:r>
            <a:endParaRPr b="1"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1:24</a:t>
            </a:r>
            <a:r>
              <a:rPr lang="en-US" sz="1000">
                <a:latin typeface="Montserrat"/>
                <a:ea typeface="Montserrat"/>
                <a:cs typeface="Montserrat"/>
                <a:sym typeface="Montserrat"/>
              </a:rPr>
              <a:t>  A new event stream of transformed events from the input data products is created</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1:31</a:t>
            </a:r>
            <a:r>
              <a:rPr lang="en-US" sz="1000">
                <a:latin typeface="Montserrat"/>
                <a:ea typeface="Montserrat"/>
                <a:cs typeface="Montserrat"/>
                <a:sym typeface="Montserrat"/>
              </a:rPr>
              <a:t> To create a new data product select the “Publish Data Products” tab</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1:35</a:t>
            </a:r>
            <a:r>
              <a:rPr lang="en-US" sz="1000">
                <a:latin typeface="Montserrat"/>
                <a:ea typeface="Montserrat"/>
                <a:cs typeface="Montserrat"/>
                <a:sym typeface="Montserrat"/>
              </a:rPr>
              <a:t> The “Publish Data Products” screen is designed to be a prototype of how you might manage your data products within your domain</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1:43</a:t>
            </a:r>
            <a:r>
              <a:rPr lang="en-US" sz="1000">
                <a:latin typeface="Montserrat"/>
                <a:ea typeface="Montserrat"/>
                <a:cs typeface="Montserrat"/>
                <a:sym typeface="Montserrat"/>
              </a:rPr>
              <a:t> The output topic from the ksqlDB query is available to publish. </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1:48</a:t>
            </a:r>
            <a:r>
              <a:rPr lang="en-US" sz="1000">
                <a:latin typeface="Montserrat"/>
                <a:ea typeface="Montserrat"/>
                <a:cs typeface="Montserrat"/>
                <a:sym typeface="Montserrat"/>
              </a:rPr>
              <a:t> Select the “Add to Mesh” button.</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1:49</a:t>
            </a:r>
            <a:r>
              <a:rPr lang="en-US" sz="1000">
                <a:latin typeface="Montserrat"/>
                <a:ea typeface="Montserrat"/>
                <a:cs typeface="Montserrat"/>
                <a:sym typeface="Montserrat"/>
              </a:rPr>
              <a:t> Provide necessary metadata information</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2:13</a:t>
            </a:r>
            <a:r>
              <a:rPr lang="en-US" sz="1000">
                <a:latin typeface="Montserrat"/>
                <a:ea typeface="Montserrat"/>
                <a:cs typeface="Montserrat"/>
                <a:sym typeface="Montserrat"/>
              </a:rPr>
              <a:t> Select Publish</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2:14</a:t>
            </a:r>
            <a:r>
              <a:rPr lang="en-US" sz="1000">
                <a:latin typeface="Montserrat"/>
                <a:ea typeface="Montserrat"/>
                <a:cs typeface="Montserrat"/>
                <a:sym typeface="Montserrat"/>
              </a:rPr>
              <a:t> Go back to the Explorer Data Products tab to observe the new data product</a:t>
            </a:r>
            <a:endParaRPr sz="1000">
              <a:latin typeface="Montserrat"/>
              <a:ea typeface="Montserrat"/>
              <a:cs typeface="Montserrat"/>
              <a:sym typeface="Montserrat"/>
            </a:endParaRPr>
          </a:p>
          <a:p>
            <a:pPr indent="0" lvl="0" marL="0" rtl="0" algn="l">
              <a:spcBef>
                <a:spcPts val="0"/>
              </a:spcBef>
              <a:spcAft>
                <a:spcPts val="0"/>
              </a:spcAft>
              <a:buNone/>
            </a:pPr>
            <a:r>
              <a:rPr b="1" lang="en-US" sz="1000">
                <a:latin typeface="Montserrat"/>
                <a:ea typeface="Montserrat"/>
                <a:cs typeface="Montserrat"/>
                <a:sym typeface="Montserrat"/>
              </a:rPr>
              <a:t>2:23</a:t>
            </a:r>
            <a:r>
              <a:rPr lang="en-US" sz="1000">
                <a:latin typeface="Montserrat"/>
                <a:ea typeface="Montserrat"/>
                <a:cs typeface="Montserrat"/>
                <a:sym typeface="Montserrat"/>
              </a:rPr>
              <a:t> To remove a data product from the data mesh, return to the “Publish Data Products” screen</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and click the “Remove From Mesh” button</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198" name="Google Shape;2198;g117fc5fc562_0_20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2" name="Shape 2202"/>
        <p:cNvGrpSpPr/>
        <p:nvPr/>
      </p:nvGrpSpPr>
      <p:grpSpPr>
        <a:xfrm>
          <a:off x="0" y="0"/>
          <a:ext cx="0" cy="0"/>
          <a:chOff x="0" y="0"/>
          <a:chExt cx="0" cy="0"/>
        </a:xfrm>
      </p:grpSpPr>
      <p:sp>
        <p:nvSpPr>
          <p:cNvPr id="2203" name="Google Shape;2203;g117fc5fc562_2_9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4" name="Google Shape;2204;g117fc5fc562_2_9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2205" name="Google Shape;2205;g117fc5fc562_2_9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17fc5fc562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17fc5fc562_0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Data architectures often lack rigor and evolve in an ad-hoc way. Applied well, this takes a messy architecture like this one...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549" name="Google Shape;549;g117fc5fc562_0_1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17fc5fc562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17fc5fc562_0_1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...and turns it into something much more uniform and manageable like this. A kind of central nervous system for the data in your organization. So, if something happens in one part of your organization, it can immediately trigger something to happen in another part.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This kind of approach solves many common problems. At a smaller scale, it addresses many of the issues we see with data pipelines, which often become brittle and problematic over time. It also addresses larger organisational issues; for example, different departments in a company disagreeing on core facts of the business.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latin typeface="Montserrat"/>
                <a:ea typeface="Montserrat"/>
                <a:cs typeface="Montserrat"/>
                <a:sym typeface="Montserrat"/>
              </a:rPr>
              <a:t>In both cases, the Data Mesh principles, when applied right, can bring much needed order to the system. This results in a more mature, manageable data architecture.</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556" name="Google Shape;556;g117fc5fc562_0_1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17fc5fc562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17fc5fc562_0_4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data mesh concept has both organizational and technical dimensions. But, essentially, we can </a:t>
            </a:r>
            <a:r>
              <a:rPr lang="en-US" sz="1000">
                <a:latin typeface="Montserrat"/>
                <a:ea typeface="Montserrat"/>
                <a:cs typeface="Montserrat"/>
                <a:sym typeface="Montserrat"/>
              </a:rPr>
              <a:t>think of a data mesh as a network to exchange data about the business, with nodes and connections. The nodes in the mesh are the “data products”—we’ll learn more about them later, but for now let’s just imagine a</a:t>
            </a:r>
            <a:r>
              <a:rPr lang="en-US" sz="1000">
                <a:solidFill>
                  <a:srgbClr val="231F20"/>
                </a:solidFill>
                <a:latin typeface="Montserrat"/>
                <a:ea typeface="Montserrat"/>
                <a:cs typeface="Montserrat"/>
                <a:sym typeface="Montserrat"/>
              </a:rPr>
              <a:t> node could be a microservice, a database, an application, etc.</a:t>
            </a:r>
            <a:r>
              <a:rPr lang="en-US" sz="1000">
                <a:latin typeface="Montserrat"/>
                <a:ea typeface="Montserrat"/>
                <a:cs typeface="Montserrat"/>
                <a:sym typeface="Montserrat"/>
              </a:rPr>
              <a:t> The nodes function is to produce and consume high-quality, </a:t>
            </a:r>
            <a:r>
              <a:rPr lang="en-US" sz="1000">
                <a:solidFill>
                  <a:srgbClr val="231F20"/>
                </a:solidFill>
                <a:latin typeface="Montserrat"/>
                <a:ea typeface="Montserrat"/>
                <a:cs typeface="Montserrat"/>
                <a:sym typeface="Montserrat"/>
              </a:rPr>
              <a:t>locally-curated</a:t>
            </a:r>
            <a:r>
              <a:rPr lang="en-US" sz="1000">
                <a:latin typeface="Montserrat"/>
                <a:ea typeface="Montserrat"/>
                <a:cs typeface="Montserrat"/>
                <a:sym typeface="Montserrat"/>
              </a:rPr>
              <a:t> data within the mesh for the benefits of other nodes. </a:t>
            </a:r>
            <a:r>
              <a:rPr lang="en-US" sz="1000">
                <a:solidFill>
                  <a:srgbClr val="231F20"/>
                </a:solidFill>
                <a:latin typeface="Montserrat"/>
                <a:ea typeface="Montserrat"/>
                <a:cs typeface="Montserrat"/>
                <a:sym typeface="Montserrat"/>
              </a:rPr>
              <a:t>“Related” nodes, so to speak, are grouped into domains, like “Inventory”. And the </a:t>
            </a:r>
            <a:r>
              <a:rPr lang="en-US" sz="1000">
                <a:latin typeface="Montserrat"/>
                <a:ea typeface="Montserrat"/>
                <a:cs typeface="Montserrat"/>
                <a:sym typeface="Montserrat"/>
              </a:rPr>
              <a:t>data flows from node-to-node and thus from domain-to-domain as needed.So that’s a quick look at what a data mesh is. In the next module, we’ll dive into the first principle of a data mesh in more detail, as we explore data ownership by different domains.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05" name="Google Shape;805;g117fc5fc562_0_4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117fc5fc562_2_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117fc5fc562_2_7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course will have exercises that will have you produce data to and consume data from Confluent Cloud. If you haven’t already signed up for Confluent Cloud, sign up now so when your first exercise asks you to log in, you are ready to do so. Be sure to use the promo code DATAMESH101 when signing up to get the $101 of free usage that it provides.</a:t>
            </a:r>
            <a:endParaRPr sz="1000">
              <a:solidFill>
                <a:srgbClr val="17336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highlight>
                <a:schemeClr val="lt1"/>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i="1" lang="en-US" sz="1000">
                <a:solidFill>
                  <a:srgbClr val="231F20"/>
                </a:solidFill>
                <a:latin typeface="Montserrat"/>
                <a:ea typeface="Montserrat"/>
                <a:cs typeface="Montserrat"/>
                <a:sym typeface="Montserrat"/>
              </a:rPr>
              <a:t>Walk through signup process:</a:t>
            </a:r>
            <a:endParaRPr i="1" sz="1000">
              <a:solidFill>
                <a:srgbClr val="231F20"/>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Initial page (name, email, etc.)</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Start Free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Check for confirmation email and click the link to continue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Page for guided tutorial comes up, we’ll skip that for now</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Create Cluster page comes up, we can see different cluster types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Choose Basic cluster and click Begin configuration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Cloud Provider settings: Choose GCP, US-Central1, single AZ</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Review / launch page: review charges and give cluster a name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Launch Cluster</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Cluster completed page comes up</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Expand menu and choose Billing &amp; payment, then click on Payment details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See that you have $400 in free Confluent Cloud usage Expand Promo code field</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Enter promo code DATAMESH101 for an additional $101 of free usage and click save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Back to Cluster completed page, click “I’m not ready yet, let me explore”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Explore our new cluster</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marR="381000" rtl="0" algn="l">
              <a:spcBef>
                <a:spcPts val="0"/>
              </a:spcBef>
              <a:spcAft>
                <a:spcPts val="0"/>
              </a:spcAft>
              <a:buClr>
                <a:schemeClr val="dk1"/>
              </a:buClr>
              <a:buSzPts val="1100"/>
              <a:buFont typeface="Arial"/>
              <a:buNone/>
            </a:pPr>
            <a:r>
              <a:rPr lang="en-US" sz="1000">
                <a:highlight>
                  <a:schemeClr val="lt1"/>
                </a:highlight>
                <a:latin typeface="Montserrat"/>
                <a:ea typeface="Montserrat"/>
                <a:cs typeface="Montserrat"/>
                <a:sym typeface="Montserrat"/>
              </a:rPr>
              <a:t>The "promo code" must be activated before December 31st, 2024, directly within the Confluent Cloud billing interface. Once activated, the promo value will be available for consumption for 90 days, beginning on the date of activation. Promo value will automatically be applied to any usage charges incurred after activation. Any unused promo value on the expiration date will be forfeited. If you receive an invalid promo code error when trying to activate a code, this means that all promo codes have already been claimed.</a:t>
            </a:r>
            <a:endParaRPr sz="1000">
              <a:solidFill>
                <a:srgbClr val="231F20"/>
              </a:solidFill>
              <a:latin typeface="Montserrat"/>
              <a:ea typeface="Montserrat"/>
              <a:cs typeface="Montserrat"/>
              <a:sym typeface="Montserrat"/>
            </a:endParaRPr>
          </a:p>
          <a:p>
            <a:pPr indent="0" lvl="0" marL="0" marR="381000" rtl="0" algn="l">
              <a:spcBef>
                <a:spcPts val="0"/>
              </a:spcBef>
              <a:spcAft>
                <a:spcPts val="0"/>
              </a:spcAft>
              <a:buNone/>
            </a:pPr>
            <a:r>
              <a:t/>
            </a:r>
            <a:endParaRPr>
              <a:solidFill>
                <a:srgbClr val="231F20"/>
              </a:solidFill>
              <a:highlight>
                <a:schemeClr val="lt1"/>
              </a:highlight>
              <a:latin typeface="Montserrat"/>
              <a:ea typeface="Montserrat"/>
              <a:cs typeface="Montserrat"/>
              <a:sym typeface="Montserrat"/>
            </a:endParaRPr>
          </a:p>
        </p:txBody>
      </p:sp>
      <p:sp>
        <p:nvSpPr>
          <p:cNvPr id="866" name="Google Shape;866;g117fc5fc562_2_7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hyperlink" Target="http://developer.confluent.io/"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hyperlink" Target="http://developer.confluent.io/"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hyperlink" Target="http://developer.confluent.io/"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hyperlink" Target="http://developer.confluent.io/"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hyperlink" Target="http://developer.confluent.io/"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hyperlink" Target="http://developer.confluent.io/"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white" type="titleOnly">
  <p:cSld name="TITLE_ONLY">
    <p:spTree>
      <p:nvGrpSpPr>
        <p:cNvPr id="13" name="Shape 13"/>
        <p:cNvGrpSpPr/>
        <p:nvPr/>
      </p:nvGrpSpPr>
      <p:grpSpPr>
        <a:xfrm>
          <a:off x="0" y="0"/>
          <a:ext cx="0" cy="0"/>
          <a:chOff x="0" y="0"/>
          <a:chExt cx="0" cy="0"/>
        </a:xfrm>
      </p:grpSpPr>
      <p:sp>
        <p:nvSpPr>
          <p:cNvPr id="14" name="Google Shape;14;p2"/>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5" name="Google Shape;15;p2"/>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 name="Google Shape;16;p2"/>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Robins Egg">
  <p:cSld name="Title and Content_50_50_Robins Egg">
    <p:bg>
      <p:bgPr>
        <a:solidFill>
          <a:schemeClr val="lt1"/>
        </a:solidFill>
      </p:bgPr>
    </p:bg>
    <p:spTree>
      <p:nvGrpSpPr>
        <p:cNvPr id="66" name="Shape 66"/>
        <p:cNvGrpSpPr/>
        <p:nvPr/>
      </p:nvGrpSpPr>
      <p:grpSpPr>
        <a:xfrm>
          <a:off x="0" y="0"/>
          <a:ext cx="0" cy="0"/>
          <a:chOff x="0" y="0"/>
          <a:chExt cx="0" cy="0"/>
        </a:xfrm>
      </p:grpSpPr>
      <p:sp>
        <p:nvSpPr>
          <p:cNvPr id="67" name="Google Shape;67;p11"/>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1"/>
          <p:cNvSpPr/>
          <p:nvPr/>
        </p:nvSpPr>
        <p:spPr>
          <a:xfrm>
            <a:off x="0" y="0"/>
            <a:ext cx="12192300" cy="13716000"/>
          </a:xfrm>
          <a:prstGeom prst="roundRect">
            <a:avLst>
              <a:gd fmla="val 0" name="adj"/>
            </a:avLst>
          </a:prstGeom>
          <a:solidFill>
            <a:schemeClr val="accent5"/>
          </a:solidFill>
          <a:ln>
            <a:noFill/>
          </a:ln>
        </p:spPr>
        <p:txBody>
          <a:bodyPr anchorCtr="0" anchor="ctr" bIns="243800" lIns="243800" spcFirstLastPara="1" rIns="243800" wrap="square" tIns="243800">
            <a:noAutofit/>
          </a:bodyPr>
          <a:lstStyle/>
          <a:p>
            <a:pPr indent="0" lvl="0" marL="0" marR="0" rtl="0" algn="l">
              <a:spcBef>
                <a:spcPts val="0"/>
              </a:spcBef>
              <a:spcAft>
                <a:spcPts val="0"/>
              </a:spcAft>
              <a:buClr>
                <a:schemeClr val="dk1"/>
              </a:buClr>
              <a:buSzPts val="3600"/>
              <a:buFont typeface="Calibri"/>
              <a:buNone/>
            </a:pPr>
            <a:r>
              <a:t/>
            </a:r>
            <a:endParaRPr sz="3600">
              <a:solidFill>
                <a:schemeClr val="dk2"/>
              </a:solidFill>
              <a:latin typeface="Calibri"/>
              <a:ea typeface="Calibri"/>
              <a:cs typeface="Calibri"/>
              <a:sym typeface="Calibri"/>
            </a:endParaRPr>
          </a:p>
        </p:txBody>
      </p:sp>
      <p:sp>
        <p:nvSpPr>
          <p:cNvPr id="69" name="Google Shape;69;p11"/>
          <p:cNvSpPr txBox="1"/>
          <p:nvPr>
            <p:ph idx="1" type="body"/>
          </p:nvPr>
        </p:nvSpPr>
        <p:spPr>
          <a:xfrm>
            <a:off x="13313834" y="239446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i="0"/>
            </a:lvl2pPr>
            <a:lvl3pPr indent="-463550" lvl="2" marL="1371600" rtl="0" algn="l">
              <a:lnSpc>
                <a:spcPct val="100000"/>
              </a:lnSpc>
              <a:spcBef>
                <a:spcPts val="1100"/>
              </a:spcBef>
              <a:spcAft>
                <a:spcPts val="0"/>
              </a:spcAft>
              <a:buSzPts val="3700"/>
              <a:buChar char="•"/>
              <a:defRPr i="0"/>
            </a:lvl3pPr>
            <a:lvl4pPr indent="-463550" lvl="3" marL="1828800" rtl="0" algn="l">
              <a:lnSpc>
                <a:spcPct val="100000"/>
              </a:lnSpc>
              <a:spcBef>
                <a:spcPts val="1100"/>
              </a:spcBef>
              <a:spcAft>
                <a:spcPts val="0"/>
              </a:spcAft>
              <a:buSzPts val="3700"/>
              <a:buChar char="•"/>
              <a:defRPr i="0"/>
            </a:lvl4pPr>
            <a:lvl5pPr indent="-463550" lvl="4" marL="2286000" rtl="0" algn="l">
              <a:lnSpc>
                <a:spcPct val="100000"/>
              </a:lnSpc>
              <a:spcBef>
                <a:spcPts val="1100"/>
              </a:spcBef>
              <a:spcAft>
                <a:spcPts val="0"/>
              </a:spcAft>
              <a:buClr>
                <a:schemeClr val="dk1"/>
              </a:buClr>
              <a:buSzPts val="3700"/>
              <a:buChar char="•"/>
              <a:defRPr i="0">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sp>
        <p:nvSpPr>
          <p:cNvPr id="70" name="Google Shape;70;p11"/>
          <p:cNvSpPr txBox="1"/>
          <p:nvPr>
            <p:ph idx="2" type="body"/>
          </p:nvPr>
        </p:nvSpPr>
        <p:spPr>
          <a:xfrm>
            <a:off x="13313834" y="738467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a:lvl2pPr>
            <a:lvl3pPr indent="-463550" lvl="2" marL="1371600" rtl="0" algn="l">
              <a:lnSpc>
                <a:spcPct val="100000"/>
              </a:lnSpc>
              <a:spcBef>
                <a:spcPts val="1100"/>
              </a:spcBef>
              <a:spcAft>
                <a:spcPts val="0"/>
              </a:spcAft>
              <a:buSzPts val="3700"/>
              <a:buChar char="•"/>
              <a:defRPr/>
            </a:lvl3pPr>
            <a:lvl4pPr indent="-463550" lvl="3" marL="1828800" rtl="0" algn="l">
              <a:lnSpc>
                <a:spcPct val="100000"/>
              </a:lnSpc>
              <a:spcBef>
                <a:spcPts val="1100"/>
              </a:spcBef>
              <a:spcAft>
                <a:spcPts val="0"/>
              </a:spcAft>
              <a:buSzPts val="3700"/>
              <a:buChar char="•"/>
              <a:defRPr/>
            </a:lvl4pPr>
            <a:lvl5pPr indent="-463550" lvl="4" marL="2286000" rtl="0" algn="l">
              <a:lnSpc>
                <a:spcPct val="100000"/>
              </a:lnSpc>
              <a:spcBef>
                <a:spcPts val="1100"/>
              </a:spcBef>
              <a:spcAft>
                <a:spcPts val="0"/>
              </a:spcAft>
              <a:buClr>
                <a:schemeClr val="dk1"/>
              </a:buClr>
              <a:buSzPts val="3700"/>
              <a:buChar char="•"/>
              <a:defRPr>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pic>
        <p:nvPicPr>
          <p:cNvPr id="71" name="Google Shape;71;p11"/>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
        <p:nvSpPr>
          <p:cNvPr id="72" name="Google Shape;72;p11"/>
          <p:cNvSpPr txBox="1"/>
          <p:nvPr>
            <p:ph type="title"/>
          </p:nvPr>
        </p:nvSpPr>
        <p:spPr>
          <a:xfrm>
            <a:off x="914403" y="868100"/>
            <a:ext cx="1014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SzPts val="6400"/>
              <a:buFont typeface="Arial"/>
              <a:buNone/>
              <a:defRPr/>
            </a:lvl1pPr>
            <a:lvl2pPr lvl="1" rtl="0">
              <a:spcBef>
                <a:spcPts val="0"/>
              </a:spcBef>
              <a:spcAft>
                <a:spcPts val="0"/>
              </a:spcAft>
              <a:buClr>
                <a:schemeClr val="dk2"/>
              </a:buClr>
              <a:buSzPts val="6400"/>
              <a:buNone/>
              <a:defRPr>
                <a:solidFill>
                  <a:schemeClr val="dk2"/>
                </a:solidFill>
              </a:defRPr>
            </a:lvl2pPr>
            <a:lvl3pPr lvl="2" rtl="0">
              <a:spcBef>
                <a:spcPts val="0"/>
              </a:spcBef>
              <a:spcAft>
                <a:spcPts val="0"/>
              </a:spcAft>
              <a:buClr>
                <a:schemeClr val="dk2"/>
              </a:buClr>
              <a:buSzPts val="6400"/>
              <a:buNone/>
              <a:defRPr>
                <a:solidFill>
                  <a:schemeClr val="dk2"/>
                </a:solidFill>
              </a:defRPr>
            </a:lvl3pPr>
            <a:lvl4pPr lvl="3" rtl="0">
              <a:spcBef>
                <a:spcPts val="0"/>
              </a:spcBef>
              <a:spcAft>
                <a:spcPts val="0"/>
              </a:spcAft>
              <a:buClr>
                <a:schemeClr val="dk2"/>
              </a:buClr>
              <a:buSzPts val="6400"/>
              <a:buNone/>
              <a:defRPr>
                <a:solidFill>
                  <a:schemeClr val="dk2"/>
                </a:solidFill>
              </a:defRPr>
            </a:lvl4pPr>
            <a:lvl5pPr lvl="4" rtl="0">
              <a:spcBef>
                <a:spcPts val="0"/>
              </a:spcBef>
              <a:spcAft>
                <a:spcPts val="0"/>
              </a:spcAft>
              <a:buClr>
                <a:schemeClr val="dk2"/>
              </a:buClr>
              <a:buSzPts val="6400"/>
              <a:buNone/>
              <a:defRPr>
                <a:solidFill>
                  <a:schemeClr val="dk2"/>
                </a:solidFill>
              </a:defRPr>
            </a:lvl5pPr>
            <a:lvl6pPr lvl="5" rtl="0">
              <a:spcBef>
                <a:spcPts val="0"/>
              </a:spcBef>
              <a:spcAft>
                <a:spcPts val="0"/>
              </a:spcAft>
              <a:buClr>
                <a:schemeClr val="dk2"/>
              </a:buClr>
              <a:buSzPts val="6400"/>
              <a:buNone/>
              <a:defRPr>
                <a:solidFill>
                  <a:schemeClr val="dk2"/>
                </a:solidFill>
              </a:defRPr>
            </a:lvl6pPr>
            <a:lvl7pPr lvl="6" rtl="0">
              <a:spcBef>
                <a:spcPts val="0"/>
              </a:spcBef>
              <a:spcAft>
                <a:spcPts val="0"/>
              </a:spcAft>
              <a:buClr>
                <a:schemeClr val="dk2"/>
              </a:buClr>
              <a:buSzPts val="6400"/>
              <a:buNone/>
              <a:defRPr>
                <a:solidFill>
                  <a:schemeClr val="dk2"/>
                </a:solidFill>
              </a:defRPr>
            </a:lvl7pPr>
            <a:lvl8pPr lvl="7" rtl="0">
              <a:spcBef>
                <a:spcPts val="0"/>
              </a:spcBef>
              <a:spcAft>
                <a:spcPts val="0"/>
              </a:spcAft>
              <a:buClr>
                <a:schemeClr val="dk2"/>
              </a:buClr>
              <a:buSzPts val="6400"/>
              <a:buNone/>
              <a:defRPr>
                <a:solidFill>
                  <a:schemeClr val="dk2"/>
                </a:solidFill>
              </a:defRPr>
            </a:lvl8pPr>
            <a:lvl9pPr lvl="8" rtl="0">
              <a:spcBef>
                <a:spcPts val="0"/>
              </a:spcBef>
              <a:spcAft>
                <a:spcPts val="0"/>
              </a:spcAft>
              <a:buClr>
                <a:schemeClr val="dk2"/>
              </a:buClr>
              <a:buSzPts val="6400"/>
              <a:buNone/>
              <a:defRPr>
                <a:solidFill>
                  <a:schemeClr val="dk2"/>
                </a:solidFill>
              </a:defRPr>
            </a:lvl9pPr>
          </a:lstStyle>
          <a:p/>
        </p:txBody>
      </p:sp>
      <p:sp>
        <p:nvSpPr>
          <p:cNvPr id="73" name="Google Shape;73;p11"/>
          <p:cNvSpPr txBox="1"/>
          <p:nvPr>
            <p:ph idx="3" type="body"/>
          </p:nvPr>
        </p:nvSpPr>
        <p:spPr>
          <a:xfrm>
            <a:off x="914401" y="3813597"/>
            <a:ext cx="10148700" cy="4463100"/>
          </a:xfrm>
          <a:prstGeom prst="rect">
            <a:avLst/>
          </a:prstGeom>
          <a:noFill/>
          <a:ln>
            <a:noFill/>
          </a:ln>
        </p:spPr>
        <p:txBody>
          <a:bodyPr anchorCtr="0" anchor="t" bIns="121875" lIns="0" spcFirstLastPara="1" rIns="243800" wrap="square" tIns="0">
            <a:noAutofit/>
          </a:bodyPr>
          <a:lstStyle>
            <a:lvl1pPr indent="-431800" lvl="0" marL="457200" rtl="0" algn="l">
              <a:lnSpc>
                <a:spcPct val="100000"/>
              </a:lnSpc>
              <a:spcBef>
                <a:spcPts val="2000"/>
              </a:spcBef>
              <a:spcAft>
                <a:spcPts val="0"/>
              </a:spcAft>
              <a:buClr>
                <a:schemeClr val="dk2"/>
              </a:buClr>
              <a:buSzPts val="3200"/>
              <a:buChar char="•"/>
              <a:defRPr sz="3200">
                <a:solidFill>
                  <a:schemeClr val="dk2"/>
                </a:solidFill>
              </a:defRPr>
            </a:lvl1pPr>
            <a:lvl2pPr indent="-228600" lvl="1" marL="914400" rtl="0" algn="l">
              <a:lnSpc>
                <a:spcPct val="100000"/>
              </a:lnSpc>
              <a:spcBef>
                <a:spcPts val="1100"/>
              </a:spcBef>
              <a:spcAft>
                <a:spcPts val="0"/>
              </a:spcAft>
              <a:buClr>
                <a:schemeClr val="dk2"/>
              </a:buClr>
              <a:buSzPts val="3200"/>
              <a:buNone/>
              <a:defRPr sz="3200">
                <a:solidFill>
                  <a:schemeClr val="dk2"/>
                </a:solidFill>
              </a:defRPr>
            </a:lvl2pPr>
            <a:lvl3pPr indent="-431800" lvl="2" marL="1371600" rtl="0" algn="l">
              <a:lnSpc>
                <a:spcPct val="100000"/>
              </a:lnSpc>
              <a:spcBef>
                <a:spcPts val="1100"/>
              </a:spcBef>
              <a:spcAft>
                <a:spcPts val="0"/>
              </a:spcAft>
              <a:buClr>
                <a:schemeClr val="dk2"/>
              </a:buClr>
              <a:buSzPts val="3200"/>
              <a:buChar char="•"/>
              <a:defRPr sz="3200">
                <a:solidFill>
                  <a:schemeClr val="dk2"/>
                </a:solidFill>
              </a:defRPr>
            </a:lvl3pPr>
            <a:lvl4pPr indent="-431800" lvl="3" marL="1828800" rtl="0" algn="l">
              <a:lnSpc>
                <a:spcPct val="100000"/>
              </a:lnSpc>
              <a:spcBef>
                <a:spcPts val="1100"/>
              </a:spcBef>
              <a:spcAft>
                <a:spcPts val="0"/>
              </a:spcAft>
              <a:buClr>
                <a:schemeClr val="dk2"/>
              </a:buClr>
              <a:buSzPts val="3200"/>
              <a:buChar char="•"/>
              <a:defRPr sz="3200">
                <a:solidFill>
                  <a:schemeClr val="dk2"/>
                </a:solidFill>
              </a:defRPr>
            </a:lvl4pPr>
            <a:lvl5pPr indent="-431800" lvl="4" marL="2286000" rtl="0" algn="l">
              <a:lnSpc>
                <a:spcPct val="100000"/>
              </a:lnSpc>
              <a:spcBef>
                <a:spcPts val="1100"/>
              </a:spcBef>
              <a:spcAft>
                <a:spcPts val="0"/>
              </a:spcAft>
              <a:buClr>
                <a:schemeClr val="dk2"/>
              </a:buClr>
              <a:buSzPts val="3200"/>
              <a:buChar char="•"/>
              <a:defRPr sz="3200">
                <a:solidFill>
                  <a:schemeClr val="dk2"/>
                </a:solidFill>
              </a:defRPr>
            </a:lvl5pPr>
            <a:lvl6pPr indent="-431800" lvl="5" marL="2743200" rtl="0" algn="l">
              <a:lnSpc>
                <a:spcPct val="100000"/>
              </a:lnSpc>
              <a:spcBef>
                <a:spcPts val="1100"/>
              </a:spcBef>
              <a:spcAft>
                <a:spcPts val="0"/>
              </a:spcAft>
              <a:buClr>
                <a:schemeClr val="dk2"/>
              </a:buClr>
              <a:buSzPts val="3200"/>
              <a:buChar char="•"/>
              <a:defRPr sz="3200">
                <a:solidFill>
                  <a:schemeClr val="dk2"/>
                </a:solidFill>
              </a:defRPr>
            </a:lvl6pPr>
            <a:lvl7pPr indent="-431800" lvl="6" marL="3200400" rtl="0" algn="l">
              <a:lnSpc>
                <a:spcPct val="100000"/>
              </a:lnSpc>
              <a:spcBef>
                <a:spcPts val="1100"/>
              </a:spcBef>
              <a:spcAft>
                <a:spcPts val="0"/>
              </a:spcAft>
              <a:buClr>
                <a:schemeClr val="dk2"/>
              </a:buClr>
              <a:buSzPts val="3200"/>
              <a:buChar char="•"/>
              <a:defRPr sz="3200">
                <a:solidFill>
                  <a:schemeClr val="dk2"/>
                </a:solidFill>
              </a:defRPr>
            </a:lvl7pPr>
            <a:lvl8pPr indent="-431800" lvl="7" marL="3657600" rtl="0" algn="l">
              <a:lnSpc>
                <a:spcPct val="100000"/>
              </a:lnSpc>
              <a:spcBef>
                <a:spcPts val="1100"/>
              </a:spcBef>
              <a:spcAft>
                <a:spcPts val="0"/>
              </a:spcAft>
              <a:buClr>
                <a:schemeClr val="dk2"/>
              </a:buClr>
              <a:buSzPts val="3200"/>
              <a:buChar char="•"/>
              <a:defRPr sz="3200">
                <a:solidFill>
                  <a:schemeClr val="dk2"/>
                </a:solidFill>
              </a:defRPr>
            </a:lvl8pPr>
            <a:lvl9pPr indent="-431800" lvl="8" marL="4114800" rtl="0" algn="l">
              <a:lnSpc>
                <a:spcPct val="100000"/>
              </a:lnSpc>
              <a:spcBef>
                <a:spcPts val="1100"/>
              </a:spcBef>
              <a:spcAft>
                <a:spcPts val="0"/>
              </a:spcAft>
              <a:buClr>
                <a:schemeClr val="dk2"/>
              </a:buClr>
              <a:buSzPts val="3200"/>
              <a:buChar char="•"/>
              <a:defRPr sz="32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Powder">
  <p:cSld name="Title and Content_50_50_Powder">
    <p:bg>
      <p:bgPr>
        <a:solidFill>
          <a:schemeClr val="lt1"/>
        </a:solidFill>
      </p:bgPr>
    </p:bg>
    <p:spTree>
      <p:nvGrpSpPr>
        <p:cNvPr id="74" name="Shape 74"/>
        <p:cNvGrpSpPr/>
        <p:nvPr/>
      </p:nvGrpSpPr>
      <p:grpSpPr>
        <a:xfrm>
          <a:off x="0" y="0"/>
          <a:ext cx="0" cy="0"/>
          <a:chOff x="0" y="0"/>
          <a:chExt cx="0" cy="0"/>
        </a:xfrm>
      </p:grpSpPr>
      <p:sp>
        <p:nvSpPr>
          <p:cNvPr id="75" name="Google Shape;75;p12"/>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2"/>
          <p:cNvSpPr/>
          <p:nvPr/>
        </p:nvSpPr>
        <p:spPr>
          <a:xfrm>
            <a:off x="0" y="0"/>
            <a:ext cx="12192300" cy="13716000"/>
          </a:xfrm>
          <a:prstGeom prst="roundRect">
            <a:avLst>
              <a:gd fmla="val 0" name="adj"/>
            </a:avLst>
          </a:prstGeom>
          <a:solidFill>
            <a:schemeClr val="accent6"/>
          </a:solidFill>
          <a:ln>
            <a:noFill/>
          </a:ln>
        </p:spPr>
        <p:txBody>
          <a:bodyPr anchorCtr="0" anchor="ctr" bIns="243800" lIns="243800" spcFirstLastPara="1" rIns="243800" wrap="square" tIns="243800">
            <a:noAutofit/>
          </a:bodyPr>
          <a:lstStyle/>
          <a:p>
            <a:pPr indent="0" lvl="0" marL="0" marR="0" rtl="0" algn="l">
              <a:spcBef>
                <a:spcPts val="0"/>
              </a:spcBef>
              <a:spcAft>
                <a:spcPts val="0"/>
              </a:spcAft>
              <a:buClr>
                <a:schemeClr val="dk1"/>
              </a:buClr>
              <a:buSzPts val="3600"/>
              <a:buFont typeface="Calibri"/>
              <a:buNone/>
            </a:pPr>
            <a:r>
              <a:t/>
            </a:r>
            <a:endParaRPr sz="3600">
              <a:solidFill>
                <a:schemeClr val="dk2"/>
              </a:solidFill>
              <a:latin typeface="Calibri"/>
              <a:ea typeface="Calibri"/>
              <a:cs typeface="Calibri"/>
              <a:sym typeface="Calibri"/>
            </a:endParaRPr>
          </a:p>
        </p:txBody>
      </p:sp>
      <p:sp>
        <p:nvSpPr>
          <p:cNvPr id="77" name="Google Shape;77;p12"/>
          <p:cNvSpPr txBox="1"/>
          <p:nvPr>
            <p:ph idx="1" type="body"/>
          </p:nvPr>
        </p:nvSpPr>
        <p:spPr>
          <a:xfrm>
            <a:off x="13313834" y="239446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a:lvl2pPr>
            <a:lvl3pPr indent="-463550" lvl="2" marL="1371600" rtl="0" algn="l">
              <a:lnSpc>
                <a:spcPct val="100000"/>
              </a:lnSpc>
              <a:spcBef>
                <a:spcPts val="1100"/>
              </a:spcBef>
              <a:spcAft>
                <a:spcPts val="0"/>
              </a:spcAft>
              <a:buSzPts val="3700"/>
              <a:buChar char="•"/>
              <a:defRPr/>
            </a:lvl3pPr>
            <a:lvl4pPr indent="-463550" lvl="3" marL="1828800" rtl="0" algn="l">
              <a:lnSpc>
                <a:spcPct val="100000"/>
              </a:lnSpc>
              <a:spcBef>
                <a:spcPts val="1100"/>
              </a:spcBef>
              <a:spcAft>
                <a:spcPts val="0"/>
              </a:spcAft>
              <a:buSzPts val="3700"/>
              <a:buChar char="•"/>
              <a:defRPr/>
            </a:lvl4pPr>
            <a:lvl5pPr indent="-463550" lvl="4" marL="2286000" rtl="0" algn="l">
              <a:lnSpc>
                <a:spcPct val="100000"/>
              </a:lnSpc>
              <a:spcBef>
                <a:spcPts val="1100"/>
              </a:spcBef>
              <a:spcAft>
                <a:spcPts val="0"/>
              </a:spcAft>
              <a:buClr>
                <a:schemeClr val="dk1"/>
              </a:buClr>
              <a:buSzPts val="3700"/>
              <a:buChar char="•"/>
              <a:defRPr>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sp>
        <p:nvSpPr>
          <p:cNvPr id="78" name="Google Shape;78;p12"/>
          <p:cNvSpPr txBox="1"/>
          <p:nvPr>
            <p:ph idx="2" type="body"/>
          </p:nvPr>
        </p:nvSpPr>
        <p:spPr>
          <a:xfrm>
            <a:off x="13313834" y="738467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a:lvl2pPr>
            <a:lvl3pPr indent="-463550" lvl="2" marL="1371600" rtl="0" algn="l">
              <a:lnSpc>
                <a:spcPct val="100000"/>
              </a:lnSpc>
              <a:spcBef>
                <a:spcPts val="1100"/>
              </a:spcBef>
              <a:spcAft>
                <a:spcPts val="0"/>
              </a:spcAft>
              <a:buSzPts val="3700"/>
              <a:buChar char="•"/>
              <a:defRPr/>
            </a:lvl3pPr>
            <a:lvl4pPr indent="-463550" lvl="3" marL="1828800" rtl="0" algn="l">
              <a:lnSpc>
                <a:spcPct val="100000"/>
              </a:lnSpc>
              <a:spcBef>
                <a:spcPts val="1100"/>
              </a:spcBef>
              <a:spcAft>
                <a:spcPts val="0"/>
              </a:spcAft>
              <a:buSzPts val="3700"/>
              <a:buChar char="•"/>
              <a:defRPr/>
            </a:lvl4pPr>
            <a:lvl5pPr indent="-463550" lvl="4" marL="2286000" rtl="0" algn="l">
              <a:lnSpc>
                <a:spcPct val="100000"/>
              </a:lnSpc>
              <a:spcBef>
                <a:spcPts val="1100"/>
              </a:spcBef>
              <a:spcAft>
                <a:spcPts val="0"/>
              </a:spcAft>
              <a:buClr>
                <a:schemeClr val="dk1"/>
              </a:buClr>
              <a:buSzPts val="3700"/>
              <a:buChar char="•"/>
              <a:defRPr>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pic>
        <p:nvPicPr>
          <p:cNvPr id="79" name="Google Shape;79;p12"/>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
        <p:nvSpPr>
          <p:cNvPr id="80" name="Google Shape;80;p12"/>
          <p:cNvSpPr txBox="1"/>
          <p:nvPr>
            <p:ph type="title"/>
          </p:nvPr>
        </p:nvSpPr>
        <p:spPr>
          <a:xfrm>
            <a:off x="914403" y="868100"/>
            <a:ext cx="1014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SzPts val="6400"/>
              <a:buFont typeface="Arial"/>
              <a:buNone/>
              <a:defRPr/>
            </a:lvl1pPr>
            <a:lvl2pPr lvl="1" rtl="0">
              <a:spcBef>
                <a:spcPts val="0"/>
              </a:spcBef>
              <a:spcAft>
                <a:spcPts val="0"/>
              </a:spcAft>
              <a:buClr>
                <a:schemeClr val="dk2"/>
              </a:buClr>
              <a:buSzPts val="6400"/>
              <a:buNone/>
              <a:defRPr>
                <a:solidFill>
                  <a:schemeClr val="dk2"/>
                </a:solidFill>
              </a:defRPr>
            </a:lvl2pPr>
            <a:lvl3pPr lvl="2" rtl="0">
              <a:spcBef>
                <a:spcPts val="0"/>
              </a:spcBef>
              <a:spcAft>
                <a:spcPts val="0"/>
              </a:spcAft>
              <a:buClr>
                <a:schemeClr val="dk2"/>
              </a:buClr>
              <a:buSzPts val="6400"/>
              <a:buNone/>
              <a:defRPr>
                <a:solidFill>
                  <a:schemeClr val="dk2"/>
                </a:solidFill>
              </a:defRPr>
            </a:lvl3pPr>
            <a:lvl4pPr lvl="3" rtl="0">
              <a:spcBef>
                <a:spcPts val="0"/>
              </a:spcBef>
              <a:spcAft>
                <a:spcPts val="0"/>
              </a:spcAft>
              <a:buClr>
                <a:schemeClr val="dk2"/>
              </a:buClr>
              <a:buSzPts val="6400"/>
              <a:buNone/>
              <a:defRPr>
                <a:solidFill>
                  <a:schemeClr val="dk2"/>
                </a:solidFill>
              </a:defRPr>
            </a:lvl4pPr>
            <a:lvl5pPr lvl="4" rtl="0">
              <a:spcBef>
                <a:spcPts val="0"/>
              </a:spcBef>
              <a:spcAft>
                <a:spcPts val="0"/>
              </a:spcAft>
              <a:buClr>
                <a:schemeClr val="dk2"/>
              </a:buClr>
              <a:buSzPts val="6400"/>
              <a:buNone/>
              <a:defRPr>
                <a:solidFill>
                  <a:schemeClr val="dk2"/>
                </a:solidFill>
              </a:defRPr>
            </a:lvl5pPr>
            <a:lvl6pPr lvl="5" rtl="0">
              <a:spcBef>
                <a:spcPts val="0"/>
              </a:spcBef>
              <a:spcAft>
                <a:spcPts val="0"/>
              </a:spcAft>
              <a:buClr>
                <a:schemeClr val="dk2"/>
              </a:buClr>
              <a:buSzPts val="6400"/>
              <a:buNone/>
              <a:defRPr>
                <a:solidFill>
                  <a:schemeClr val="dk2"/>
                </a:solidFill>
              </a:defRPr>
            </a:lvl6pPr>
            <a:lvl7pPr lvl="6" rtl="0">
              <a:spcBef>
                <a:spcPts val="0"/>
              </a:spcBef>
              <a:spcAft>
                <a:spcPts val="0"/>
              </a:spcAft>
              <a:buClr>
                <a:schemeClr val="dk2"/>
              </a:buClr>
              <a:buSzPts val="6400"/>
              <a:buNone/>
              <a:defRPr>
                <a:solidFill>
                  <a:schemeClr val="dk2"/>
                </a:solidFill>
              </a:defRPr>
            </a:lvl7pPr>
            <a:lvl8pPr lvl="7" rtl="0">
              <a:spcBef>
                <a:spcPts val="0"/>
              </a:spcBef>
              <a:spcAft>
                <a:spcPts val="0"/>
              </a:spcAft>
              <a:buClr>
                <a:schemeClr val="dk2"/>
              </a:buClr>
              <a:buSzPts val="6400"/>
              <a:buNone/>
              <a:defRPr>
                <a:solidFill>
                  <a:schemeClr val="dk2"/>
                </a:solidFill>
              </a:defRPr>
            </a:lvl8pPr>
            <a:lvl9pPr lvl="8" rtl="0">
              <a:spcBef>
                <a:spcPts val="0"/>
              </a:spcBef>
              <a:spcAft>
                <a:spcPts val="0"/>
              </a:spcAft>
              <a:buClr>
                <a:schemeClr val="dk2"/>
              </a:buClr>
              <a:buSzPts val="6400"/>
              <a:buNone/>
              <a:defRPr>
                <a:solidFill>
                  <a:schemeClr val="dk2"/>
                </a:solidFill>
              </a:defRPr>
            </a:lvl9pPr>
          </a:lstStyle>
          <a:p/>
        </p:txBody>
      </p:sp>
      <p:sp>
        <p:nvSpPr>
          <p:cNvPr id="81" name="Google Shape;81;p12"/>
          <p:cNvSpPr txBox="1"/>
          <p:nvPr>
            <p:ph idx="3" type="body"/>
          </p:nvPr>
        </p:nvSpPr>
        <p:spPr>
          <a:xfrm>
            <a:off x="914401" y="3813597"/>
            <a:ext cx="10148700" cy="4463100"/>
          </a:xfrm>
          <a:prstGeom prst="rect">
            <a:avLst/>
          </a:prstGeom>
          <a:noFill/>
          <a:ln>
            <a:noFill/>
          </a:ln>
        </p:spPr>
        <p:txBody>
          <a:bodyPr anchorCtr="0" anchor="t" bIns="121875" lIns="0" spcFirstLastPara="1" rIns="243800" wrap="square" tIns="0">
            <a:noAutofit/>
          </a:bodyPr>
          <a:lstStyle>
            <a:lvl1pPr indent="-431800" lvl="0" marL="457200" rtl="0" algn="l">
              <a:lnSpc>
                <a:spcPct val="100000"/>
              </a:lnSpc>
              <a:spcBef>
                <a:spcPts val="2000"/>
              </a:spcBef>
              <a:spcAft>
                <a:spcPts val="0"/>
              </a:spcAft>
              <a:buClr>
                <a:schemeClr val="dk2"/>
              </a:buClr>
              <a:buSzPts val="3200"/>
              <a:buChar char="•"/>
              <a:defRPr sz="3200">
                <a:solidFill>
                  <a:schemeClr val="dk2"/>
                </a:solidFill>
              </a:defRPr>
            </a:lvl1pPr>
            <a:lvl2pPr indent="-228600" lvl="1" marL="914400" rtl="0" algn="l">
              <a:lnSpc>
                <a:spcPct val="100000"/>
              </a:lnSpc>
              <a:spcBef>
                <a:spcPts val="1100"/>
              </a:spcBef>
              <a:spcAft>
                <a:spcPts val="0"/>
              </a:spcAft>
              <a:buClr>
                <a:schemeClr val="dk2"/>
              </a:buClr>
              <a:buSzPts val="3200"/>
              <a:buNone/>
              <a:defRPr sz="3200">
                <a:solidFill>
                  <a:schemeClr val="dk2"/>
                </a:solidFill>
              </a:defRPr>
            </a:lvl2pPr>
            <a:lvl3pPr indent="-431800" lvl="2" marL="1371600" rtl="0" algn="l">
              <a:lnSpc>
                <a:spcPct val="100000"/>
              </a:lnSpc>
              <a:spcBef>
                <a:spcPts val="1100"/>
              </a:spcBef>
              <a:spcAft>
                <a:spcPts val="0"/>
              </a:spcAft>
              <a:buClr>
                <a:schemeClr val="dk2"/>
              </a:buClr>
              <a:buSzPts val="3200"/>
              <a:buChar char="•"/>
              <a:defRPr sz="3200">
                <a:solidFill>
                  <a:schemeClr val="dk2"/>
                </a:solidFill>
              </a:defRPr>
            </a:lvl3pPr>
            <a:lvl4pPr indent="-431800" lvl="3" marL="1828800" rtl="0" algn="l">
              <a:lnSpc>
                <a:spcPct val="100000"/>
              </a:lnSpc>
              <a:spcBef>
                <a:spcPts val="1100"/>
              </a:spcBef>
              <a:spcAft>
                <a:spcPts val="0"/>
              </a:spcAft>
              <a:buClr>
                <a:schemeClr val="dk2"/>
              </a:buClr>
              <a:buSzPts val="3200"/>
              <a:buChar char="•"/>
              <a:defRPr sz="3200">
                <a:solidFill>
                  <a:schemeClr val="dk2"/>
                </a:solidFill>
              </a:defRPr>
            </a:lvl4pPr>
            <a:lvl5pPr indent="-431800" lvl="4" marL="2286000" rtl="0" algn="l">
              <a:lnSpc>
                <a:spcPct val="100000"/>
              </a:lnSpc>
              <a:spcBef>
                <a:spcPts val="1100"/>
              </a:spcBef>
              <a:spcAft>
                <a:spcPts val="0"/>
              </a:spcAft>
              <a:buClr>
                <a:schemeClr val="dk2"/>
              </a:buClr>
              <a:buSzPts val="3200"/>
              <a:buChar char="•"/>
              <a:defRPr sz="3200">
                <a:solidFill>
                  <a:schemeClr val="dk2"/>
                </a:solidFill>
              </a:defRPr>
            </a:lvl5pPr>
            <a:lvl6pPr indent="-431800" lvl="5" marL="2743200" rtl="0" algn="l">
              <a:lnSpc>
                <a:spcPct val="100000"/>
              </a:lnSpc>
              <a:spcBef>
                <a:spcPts val="1100"/>
              </a:spcBef>
              <a:spcAft>
                <a:spcPts val="0"/>
              </a:spcAft>
              <a:buClr>
                <a:schemeClr val="dk2"/>
              </a:buClr>
              <a:buSzPts val="3200"/>
              <a:buChar char="•"/>
              <a:defRPr sz="3200">
                <a:solidFill>
                  <a:schemeClr val="dk2"/>
                </a:solidFill>
              </a:defRPr>
            </a:lvl6pPr>
            <a:lvl7pPr indent="-431800" lvl="6" marL="3200400" rtl="0" algn="l">
              <a:lnSpc>
                <a:spcPct val="100000"/>
              </a:lnSpc>
              <a:spcBef>
                <a:spcPts val="1100"/>
              </a:spcBef>
              <a:spcAft>
                <a:spcPts val="0"/>
              </a:spcAft>
              <a:buClr>
                <a:schemeClr val="dk2"/>
              </a:buClr>
              <a:buSzPts val="3200"/>
              <a:buChar char="•"/>
              <a:defRPr sz="3200">
                <a:solidFill>
                  <a:schemeClr val="dk2"/>
                </a:solidFill>
              </a:defRPr>
            </a:lvl7pPr>
            <a:lvl8pPr indent="-431800" lvl="7" marL="3657600" rtl="0" algn="l">
              <a:lnSpc>
                <a:spcPct val="100000"/>
              </a:lnSpc>
              <a:spcBef>
                <a:spcPts val="1100"/>
              </a:spcBef>
              <a:spcAft>
                <a:spcPts val="0"/>
              </a:spcAft>
              <a:buClr>
                <a:schemeClr val="dk2"/>
              </a:buClr>
              <a:buSzPts val="3200"/>
              <a:buChar char="•"/>
              <a:defRPr sz="3200">
                <a:solidFill>
                  <a:schemeClr val="dk2"/>
                </a:solidFill>
              </a:defRPr>
            </a:lvl8pPr>
            <a:lvl9pPr indent="-431800" lvl="8" marL="4114800" rtl="0" algn="l">
              <a:lnSpc>
                <a:spcPct val="100000"/>
              </a:lnSpc>
              <a:spcBef>
                <a:spcPts val="1100"/>
              </a:spcBef>
              <a:spcAft>
                <a:spcPts val="0"/>
              </a:spcAft>
              <a:buClr>
                <a:schemeClr val="dk2"/>
              </a:buClr>
              <a:buSzPts val="3200"/>
              <a:buChar char="•"/>
              <a:defRPr sz="3200">
                <a:solidFill>
                  <a:schemeClr val="dk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2" name="Shape 82"/>
        <p:cNvGrpSpPr/>
        <p:nvPr/>
      </p:nvGrpSpPr>
      <p:grpSpPr>
        <a:xfrm>
          <a:off x="0" y="0"/>
          <a:ext cx="0" cy="0"/>
          <a:chOff x="0" y="0"/>
          <a:chExt cx="0" cy="0"/>
        </a:xfrm>
      </p:grpSpPr>
      <p:sp>
        <p:nvSpPr>
          <p:cNvPr id="83" name="Google Shape;83;p13"/>
          <p:cNvSpPr/>
          <p:nvPr/>
        </p:nvSpPr>
        <p:spPr>
          <a:xfrm>
            <a:off x="333" y="667"/>
            <a:ext cx="6096000" cy="13716000"/>
          </a:xfrm>
          <a:prstGeom prst="rect">
            <a:avLst/>
          </a:prstGeom>
          <a:solidFill>
            <a:schemeClr val="lt2"/>
          </a:solidFill>
          <a:ln>
            <a:noFill/>
          </a:ln>
        </p:spPr>
        <p:txBody>
          <a:bodyPr anchorCtr="0" anchor="t" bIns="487675" lIns="487675" spcFirstLastPara="1" rIns="487675" wrap="square" tIns="487675">
            <a:noAutofit/>
          </a:bodyPr>
          <a:lstStyle/>
          <a:p>
            <a:pPr indent="0" lvl="0" marL="0" marR="0" rtl="0" algn="l">
              <a:spcBef>
                <a:spcPts val="2700"/>
              </a:spcBef>
              <a:spcAft>
                <a:spcPts val="0"/>
              </a:spcAft>
              <a:buClr>
                <a:schemeClr val="dk1"/>
              </a:buClr>
              <a:buSzPts val="3600"/>
              <a:buFont typeface="Calibri"/>
              <a:buNone/>
            </a:pPr>
            <a:r>
              <a:t/>
            </a:r>
            <a:endParaRPr sz="3600">
              <a:solidFill>
                <a:schemeClr val="lt1"/>
              </a:solidFill>
              <a:latin typeface="Montserrat Light"/>
              <a:ea typeface="Montserrat Light"/>
              <a:cs typeface="Montserrat Light"/>
              <a:sym typeface="Montserrat Light"/>
            </a:endParaRPr>
          </a:p>
        </p:txBody>
      </p:sp>
      <p:sp>
        <p:nvSpPr>
          <p:cNvPr id="84" name="Google Shape;84;p13"/>
          <p:cNvSpPr/>
          <p:nvPr/>
        </p:nvSpPr>
        <p:spPr>
          <a:xfrm>
            <a:off x="6096173" y="667"/>
            <a:ext cx="6096000" cy="13716000"/>
          </a:xfrm>
          <a:prstGeom prst="rect">
            <a:avLst/>
          </a:prstGeom>
          <a:solidFill>
            <a:schemeClr val="dk2"/>
          </a:solidFill>
          <a:ln>
            <a:noFill/>
          </a:ln>
        </p:spPr>
        <p:txBody>
          <a:bodyPr anchorCtr="0" anchor="t" bIns="487675" lIns="487675" spcFirstLastPara="1" rIns="487675" wrap="square" tIns="487675">
            <a:noAutofit/>
          </a:bodyPr>
          <a:lstStyle/>
          <a:p>
            <a:pPr indent="0" lvl="0" marL="0" marR="0" rtl="0" algn="l">
              <a:spcBef>
                <a:spcPts val="2700"/>
              </a:spcBef>
              <a:spcAft>
                <a:spcPts val="0"/>
              </a:spcAft>
              <a:buClr>
                <a:schemeClr val="dk1"/>
              </a:buClr>
              <a:buSzPts val="3600"/>
              <a:buFont typeface="Calibri"/>
              <a:buNone/>
            </a:pPr>
            <a:r>
              <a:t/>
            </a:r>
            <a:endParaRPr sz="3600">
              <a:solidFill>
                <a:schemeClr val="lt1"/>
              </a:solidFill>
              <a:latin typeface="Montserrat Light"/>
              <a:ea typeface="Montserrat Light"/>
              <a:cs typeface="Montserrat Light"/>
              <a:sym typeface="Montserrat Light"/>
            </a:endParaRPr>
          </a:p>
        </p:txBody>
      </p:sp>
      <p:sp>
        <p:nvSpPr>
          <p:cNvPr id="85" name="Google Shape;85;p13"/>
          <p:cNvSpPr/>
          <p:nvPr/>
        </p:nvSpPr>
        <p:spPr>
          <a:xfrm>
            <a:off x="12192349" y="0"/>
            <a:ext cx="6096000" cy="13716000"/>
          </a:xfrm>
          <a:prstGeom prst="rect">
            <a:avLst/>
          </a:prstGeom>
          <a:solidFill>
            <a:schemeClr val="accent1"/>
          </a:solidFill>
          <a:ln>
            <a:noFill/>
          </a:ln>
        </p:spPr>
        <p:txBody>
          <a:bodyPr anchorCtr="0" anchor="t" bIns="487675" lIns="487675" spcFirstLastPara="1" rIns="487675" wrap="square" tIns="487675">
            <a:noAutofit/>
          </a:bodyPr>
          <a:lstStyle/>
          <a:p>
            <a:pPr indent="0" lvl="0" marL="0" marR="0" rtl="0" algn="l">
              <a:spcBef>
                <a:spcPts val="2700"/>
              </a:spcBef>
              <a:spcAft>
                <a:spcPts val="0"/>
              </a:spcAft>
              <a:buClr>
                <a:schemeClr val="dk1"/>
              </a:buClr>
              <a:buSzPts val="3600"/>
              <a:buFont typeface="Calibri"/>
              <a:buNone/>
            </a:pPr>
            <a:r>
              <a:t/>
            </a:r>
            <a:endParaRPr sz="3600">
              <a:solidFill>
                <a:schemeClr val="lt1"/>
              </a:solidFill>
              <a:latin typeface="Montserrat Light"/>
              <a:ea typeface="Montserrat Light"/>
              <a:cs typeface="Montserrat Light"/>
              <a:sym typeface="Montserrat Light"/>
            </a:endParaRPr>
          </a:p>
        </p:txBody>
      </p:sp>
      <p:sp>
        <p:nvSpPr>
          <p:cNvPr id="86" name="Google Shape;86;p13"/>
          <p:cNvSpPr/>
          <p:nvPr/>
        </p:nvSpPr>
        <p:spPr>
          <a:xfrm>
            <a:off x="18288190" y="0"/>
            <a:ext cx="6096000" cy="13716000"/>
          </a:xfrm>
          <a:prstGeom prst="rect">
            <a:avLst/>
          </a:prstGeom>
          <a:solidFill>
            <a:schemeClr val="accent2"/>
          </a:solidFill>
          <a:ln>
            <a:noFill/>
          </a:ln>
        </p:spPr>
        <p:txBody>
          <a:bodyPr anchorCtr="0" anchor="t" bIns="487675" lIns="487675" spcFirstLastPara="1" rIns="487675" wrap="square" tIns="487675">
            <a:noAutofit/>
          </a:bodyPr>
          <a:lstStyle/>
          <a:p>
            <a:pPr indent="0" lvl="0" marL="0" marR="0" rtl="0" algn="l">
              <a:spcBef>
                <a:spcPts val="2700"/>
              </a:spcBef>
              <a:spcAft>
                <a:spcPts val="0"/>
              </a:spcAft>
              <a:buClr>
                <a:schemeClr val="dk1"/>
              </a:buClr>
              <a:buSzPts val="3600"/>
              <a:buFont typeface="Calibri"/>
              <a:buNone/>
            </a:pPr>
            <a:r>
              <a:t/>
            </a:r>
            <a:endParaRPr sz="3600">
              <a:solidFill>
                <a:schemeClr val="lt1"/>
              </a:solidFill>
              <a:latin typeface="Montserrat Light"/>
              <a:ea typeface="Montserrat Light"/>
              <a:cs typeface="Montserrat Light"/>
              <a:sym typeface="Montserrat Light"/>
            </a:endParaRPr>
          </a:p>
        </p:txBody>
      </p:sp>
      <p:sp>
        <p:nvSpPr>
          <p:cNvPr id="87" name="Google Shape;87;p13"/>
          <p:cNvSpPr txBox="1"/>
          <p:nvPr>
            <p:ph idx="1" type="body"/>
          </p:nvPr>
        </p:nvSpPr>
        <p:spPr>
          <a:xfrm>
            <a:off x="675835" y="4107592"/>
            <a:ext cx="4744800" cy="7226400"/>
          </a:xfrm>
          <a:prstGeom prst="rect">
            <a:avLst/>
          </a:prstGeom>
          <a:noFill/>
          <a:ln>
            <a:noFill/>
          </a:ln>
        </p:spPr>
        <p:txBody>
          <a:bodyPr anchorCtr="0" anchor="t" bIns="121875" lIns="0" spcFirstLastPara="1" rIns="0" wrap="square" tIns="0">
            <a:noAutofit/>
          </a:bodyPr>
          <a:lstStyle>
            <a:lvl1pPr indent="-228600" lvl="0" marL="457200" rtl="0" algn="l">
              <a:lnSpc>
                <a:spcPct val="100000"/>
              </a:lnSpc>
              <a:spcBef>
                <a:spcPts val="2000"/>
              </a:spcBef>
              <a:spcAft>
                <a:spcPts val="0"/>
              </a:spcAft>
              <a:buClr>
                <a:schemeClr val="lt1"/>
              </a:buClr>
              <a:buSzPts val="3700"/>
              <a:buNone/>
              <a:defRPr>
                <a:solidFill>
                  <a:schemeClr val="lt1"/>
                </a:solidFill>
              </a:defRPr>
            </a:lvl1pPr>
            <a:lvl2pPr indent="-228600" lvl="1" marL="914400" rtl="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rtl="0" algn="l">
              <a:lnSpc>
                <a:spcPct val="90000"/>
              </a:lnSpc>
              <a:spcBef>
                <a:spcPts val="1100"/>
              </a:spcBef>
              <a:spcAft>
                <a:spcPts val="0"/>
              </a:spcAft>
              <a:buClr>
                <a:schemeClr val="lt1"/>
              </a:buClr>
              <a:buSzPts val="3700"/>
              <a:buNone/>
              <a:defRPr>
                <a:solidFill>
                  <a:schemeClr val="lt1"/>
                </a:solidFill>
              </a:defRPr>
            </a:lvl3pPr>
            <a:lvl4pPr indent="-228600" lvl="3" marL="1828800" rtl="0" algn="l">
              <a:lnSpc>
                <a:spcPct val="90000"/>
              </a:lnSpc>
              <a:spcBef>
                <a:spcPts val="1100"/>
              </a:spcBef>
              <a:spcAft>
                <a:spcPts val="0"/>
              </a:spcAft>
              <a:buClr>
                <a:schemeClr val="lt1"/>
              </a:buClr>
              <a:buSzPts val="3700"/>
              <a:buNone/>
              <a:defRPr>
                <a:solidFill>
                  <a:schemeClr val="lt1"/>
                </a:solidFill>
              </a:defRPr>
            </a:lvl4pPr>
            <a:lvl5pPr indent="-228600" lvl="4" marL="2286000" rtl="0" algn="l">
              <a:lnSpc>
                <a:spcPct val="90000"/>
              </a:lnSpc>
              <a:spcBef>
                <a:spcPts val="1100"/>
              </a:spcBef>
              <a:spcAft>
                <a:spcPts val="0"/>
              </a:spcAft>
              <a:buClr>
                <a:schemeClr val="lt1"/>
              </a:buClr>
              <a:buSzPts val="3700"/>
              <a:buNone/>
              <a:defRPr>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sp>
        <p:nvSpPr>
          <p:cNvPr id="88" name="Google Shape;88;p13"/>
          <p:cNvSpPr txBox="1"/>
          <p:nvPr>
            <p:ph idx="2" type="body"/>
          </p:nvPr>
        </p:nvSpPr>
        <p:spPr>
          <a:xfrm>
            <a:off x="6771674" y="4107592"/>
            <a:ext cx="4744800" cy="7226400"/>
          </a:xfrm>
          <a:prstGeom prst="rect">
            <a:avLst/>
          </a:prstGeom>
          <a:noFill/>
          <a:ln>
            <a:noFill/>
          </a:ln>
        </p:spPr>
        <p:txBody>
          <a:bodyPr anchorCtr="0" anchor="t" bIns="121875" lIns="0" spcFirstLastPara="1" rIns="0" wrap="square" tIns="0">
            <a:noAutofit/>
          </a:bodyPr>
          <a:lstStyle>
            <a:lvl1pPr indent="-228600" lvl="0" marL="457200" rtl="0" algn="l">
              <a:lnSpc>
                <a:spcPct val="100000"/>
              </a:lnSpc>
              <a:spcBef>
                <a:spcPts val="2000"/>
              </a:spcBef>
              <a:spcAft>
                <a:spcPts val="0"/>
              </a:spcAft>
              <a:buClr>
                <a:schemeClr val="lt1"/>
              </a:buClr>
              <a:buSzPts val="3700"/>
              <a:buNone/>
              <a:defRPr>
                <a:solidFill>
                  <a:schemeClr val="lt1"/>
                </a:solidFill>
              </a:defRPr>
            </a:lvl1pPr>
            <a:lvl2pPr indent="-228600" lvl="1" marL="914400" rtl="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rtl="0" algn="l">
              <a:lnSpc>
                <a:spcPct val="90000"/>
              </a:lnSpc>
              <a:spcBef>
                <a:spcPts val="1100"/>
              </a:spcBef>
              <a:spcAft>
                <a:spcPts val="0"/>
              </a:spcAft>
              <a:buClr>
                <a:schemeClr val="lt1"/>
              </a:buClr>
              <a:buSzPts val="3700"/>
              <a:buNone/>
              <a:defRPr>
                <a:solidFill>
                  <a:schemeClr val="lt1"/>
                </a:solidFill>
              </a:defRPr>
            </a:lvl3pPr>
            <a:lvl4pPr indent="-228600" lvl="3" marL="1828800" rtl="0" algn="l">
              <a:lnSpc>
                <a:spcPct val="90000"/>
              </a:lnSpc>
              <a:spcBef>
                <a:spcPts val="1100"/>
              </a:spcBef>
              <a:spcAft>
                <a:spcPts val="0"/>
              </a:spcAft>
              <a:buClr>
                <a:schemeClr val="lt1"/>
              </a:buClr>
              <a:buSzPts val="3700"/>
              <a:buNone/>
              <a:defRPr>
                <a:solidFill>
                  <a:schemeClr val="lt1"/>
                </a:solidFill>
              </a:defRPr>
            </a:lvl4pPr>
            <a:lvl5pPr indent="-228600" lvl="4" marL="2286000" rtl="0" algn="l">
              <a:lnSpc>
                <a:spcPct val="90000"/>
              </a:lnSpc>
              <a:spcBef>
                <a:spcPts val="1100"/>
              </a:spcBef>
              <a:spcAft>
                <a:spcPts val="0"/>
              </a:spcAft>
              <a:buClr>
                <a:schemeClr val="lt1"/>
              </a:buClr>
              <a:buSzPts val="3700"/>
              <a:buNone/>
              <a:defRPr>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sp>
        <p:nvSpPr>
          <p:cNvPr id="89" name="Google Shape;89;p13"/>
          <p:cNvSpPr txBox="1"/>
          <p:nvPr>
            <p:ph idx="3" type="body"/>
          </p:nvPr>
        </p:nvSpPr>
        <p:spPr>
          <a:xfrm>
            <a:off x="12867851" y="4107592"/>
            <a:ext cx="4744800" cy="7226400"/>
          </a:xfrm>
          <a:prstGeom prst="rect">
            <a:avLst/>
          </a:prstGeom>
          <a:noFill/>
          <a:ln>
            <a:noFill/>
          </a:ln>
        </p:spPr>
        <p:txBody>
          <a:bodyPr anchorCtr="0" anchor="t" bIns="121875" lIns="0" spcFirstLastPara="1" rIns="0" wrap="square" tIns="0">
            <a:noAutofit/>
          </a:bodyPr>
          <a:lstStyle>
            <a:lvl1pPr indent="-228600" lvl="0" marL="457200" rtl="0" algn="l">
              <a:lnSpc>
                <a:spcPct val="100000"/>
              </a:lnSpc>
              <a:spcBef>
                <a:spcPts val="2000"/>
              </a:spcBef>
              <a:spcAft>
                <a:spcPts val="0"/>
              </a:spcAft>
              <a:buClr>
                <a:schemeClr val="lt1"/>
              </a:buClr>
              <a:buSzPts val="3700"/>
              <a:buNone/>
              <a:defRPr>
                <a:solidFill>
                  <a:schemeClr val="lt1"/>
                </a:solidFill>
              </a:defRPr>
            </a:lvl1pPr>
            <a:lvl2pPr indent="-228600" lvl="1" marL="914400" rtl="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rtl="0" algn="l">
              <a:lnSpc>
                <a:spcPct val="90000"/>
              </a:lnSpc>
              <a:spcBef>
                <a:spcPts val="1100"/>
              </a:spcBef>
              <a:spcAft>
                <a:spcPts val="0"/>
              </a:spcAft>
              <a:buClr>
                <a:schemeClr val="lt1"/>
              </a:buClr>
              <a:buSzPts val="3700"/>
              <a:buNone/>
              <a:defRPr>
                <a:solidFill>
                  <a:schemeClr val="lt1"/>
                </a:solidFill>
              </a:defRPr>
            </a:lvl3pPr>
            <a:lvl4pPr indent="-228600" lvl="3" marL="1828800" rtl="0" algn="l">
              <a:lnSpc>
                <a:spcPct val="90000"/>
              </a:lnSpc>
              <a:spcBef>
                <a:spcPts val="1100"/>
              </a:spcBef>
              <a:spcAft>
                <a:spcPts val="0"/>
              </a:spcAft>
              <a:buClr>
                <a:schemeClr val="lt1"/>
              </a:buClr>
              <a:buSzPts val="3700"/>
              <a:buNone/>
              <a:defRPr>
                <a:solidFill>
                  <a:schemeClr val="lt1"/>
                </a:solidFill>
              </a:defRPr>
            </a:lvl4pPr>
            <a:lvl5pPr indent="-228600" lvl="4" marL="2286000" rtl="0" algn="l">
              <a:lnSpc>
                <a:spcPct val="90000"/>
              </a:lnSpc>
              <a:spcBef>
                <a:spcPts val="1100"/>
              </a:spcBef>
              <a:spcAft>
                <a:spcPts val="0"/>
              </a:spcAft>
              <a:buClr>
                <a:schemeClr val="lt1"/>
              </a:buClr>
              <a:buSzPts val="3700"/>
              <a:buNone/>
              <a:defRPr>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sp>
        <p:nvSpPr>
          <p:cNvPr id="90" name="Google Shape;90;p13"/>
          <p:cNvSpPr txBox="1"/>
          <p:nvPr>
            <p:ph idx="4" type="body"/>
          </p:nvPr>
        </p:nvSpPr>
        <p:spPr>
          <a:xfrm>
            <a:off x="18963694" y="4107592"/>
            <a:ext cx="4744800" cy="7226400"/>
          </a:xfrm>
          <a:prstGeom prst="rect">
            <a:avLst/>
          </a:prstGeom>
          <a:noFill/>
          <a:ln>
            <a:noFill/>
          </a:ln>
        </p:spPr>
        <p:txBody>
          <a:bodyPr anchorCtr="0" anchor="t" bIns="121875" lIns="0" spcFirstLastPara="1" rIns="0" wrap="square" tIns="0">
            <a:noAutofit/>
          </a:bodyPr>
          <a:lstStyle>
            <a:lvl1pPr indent="-228600" lvl="0" marL="457200" rtl="0" algn="l">
              <a:lnSpc>
                <a:spcPct val="100000"/>
              </a:lnSpc>
              <a:spcBef>
                <a:spcPts val="2000"/>
              </a:spcBef>
              <a:spcAft>
                <a:spcPts val="0"/>
              </a:spcAft>
              <a:buClr>
                <a:schemeClr val="lt1"/>
              </a:buClr>
              <a:buSzPts val="3700"/>
              <a:buNone/>
              <a:defRPr>
                <a:solidFill>
                  <a:schemeClr val="lt1"/>
                </a:solidFill>
              </a:defRPr>
            </a:lvl1pPr>
            <a:lvl2pPr indent="-228600" lvl="1" marL="914400" rtl="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rtl="0" algn="l">
              <a:lnSpc>
                <a:spcPct val="90000"/>
              </a:lnSpc>
              <a:spcBef>
                <a:spcPts val="1100"/>
              </a:spcBef>
              <a:spcAft>
                <a:spcPts val="0"/>
              </a:spcAft>
              <a:buClr>
                <a:schemeClr val="lt1"/>
              </a:buClr>
              <a:buSzPts val="3700"/>
              <a:buNone/>
              <a:defRPr>
                <a:solidFill>
                  <a:schemeClr val="lt1"/>
                </a:solidFill>
              </a:defRPr>
            </a:lvl3pPr>
            <a:lvl4pPr indent="-228600" lvl="3" marL="1828800" rtl="0" algn="l">
              <a:lnSpc>
                <a:spcPct val="90000"/>
              </a:lnSpc>
              <a:spcBef>
                <a:spcPts val="1100"/>
              </a:spcBef>
              <a:spcAft>
                <a:spcPts val="0"/>
              </a:spcAft>
              <a:buClr>
                <a:schemeClr val="lt1"/>
              </a:buClr>
              <a:buSzPts val="3700"/>
              <a:buNone/>
              <a:defRPr>
                <a:solidFill>
                  <a:schemeClr val="lt1"/>
                </a:solidFill>
              </a:defRPr>
            </a:lvl4pPr>
            <a:lvl5pPr indent="-228600" lvl="4" marL="2286000" rtl="0" algn="l">
              <a:lnSpc>
                <a:spcPct val="90000"/>
              </a:lnSpc>
              <a:spcBef>
                <a:spcPts val="1100"/>
              </a:spcBef>
              <a:spcAft>
                <a:spcPts val="0"/>
              </a:spcAft>
              <a:buClr>
                <a:schemeClr val="lt1"/>
              </a:buClr>
              <a:buSzPts val="3700"/>
              <a:buNone/>
              <a:defRPr>
                <a:solidFill>
                  <a:schemeClr val="lt1"/>
                </a:solidFill>
              </a:defRPr>
            </a:lvl5pPr>
            <a:lvl6pPr indent="-463550" lvl="5" marL="2743200" rtl="0" algn="l">
              <a:lnSpc>
                <a:spcPct val="90000"/>
              </a:lnSpc>
              <a:spcBef>
                <a:spcPts val="1100"/>
              </a:spcBef>
              <a:spcAft>
                <a:spcPts val="0"/>
              </a:spcAft>
              <a:buClr>
                <a:schemeClr val="lt1"/>
              </a:buClr>
              <a:buSzPts val="3700"/>
              <a:buChar char="•"/>
              <a:defRPr>
                <a:solidFill>
                  <a:schemeClr val="lt1"/>
                </a:solidFill>
              </a:defRPr>
            </a:lvl6pPr>
            <a:lvl7pPr indent="-463550" lvl="6" marL="3200400" rtl="0" algn="l">
              <a:lnSpc>
                <a:spcPct val="90000"/>
              </a:lnSpc>
              <a:spcBef>
                <a:spcPts val="1100"/>
              </a:spcBef>
              <a:spcAft>
                <a:spcPts val="0"/>
              </a:spcAft>
              <a:buClr>
                <a:schemeClr val="lt1"/>
              </a:buClr>
              <a:buSzPts val="3700"/>
              <a:buChar char="•"/>
              <a:defRPr>
                <a:solidFill>
                  <a:schemeClr val="lt1"/>
                </a:solidFill>
              </a:defRPr>
            </a:lvl7pPr>
            <a:lvl8pPr indent="-463550" lvl="7" marL="3657600" rtl="0" algn="l">
              <a:lnSpc>
                <a:spcPct val="90000"/>
              </a:lnSpc>
              <a:spcBef>
                <a:spcPts val="1100"/>
              </a:spcBef>
              <a:spcAft>
                <a:spcPts val="0"/>
              </a:spcAft>
              <a:buClr>
                <a:schemeClr val="lt1"/>
              </a:buClr>
              <a:buSzPts val="3700"/>
              <a:buChar char="•"/>
              <a:defRPr>
                <a:solidFill>
                  <a:schemeClr val="lt1"/>
                </a:solidFill>
              </a:defRPr>
            </a:lvl8pPr>
            <a:lvl9pPr indent="-463550" lvl="8" marL="4114800" rtl="0" algn="l">
              <a:lnSpc>
                <a:spcPct val="90000"/>
              </a:lnSpc>
              <a:spcBef>
                <a:spcPts val="1100"/>
              </a:spcBef>
              <a:spcAft>
                <a:spcPts val="0"/>
              </a:spcAft>
              <a:buClr>
                <a:schemeClr val="lt1"/>
              </a:buClr>
              <a:buSzPts val="3700"/>
              <a:buChar char="•"/>
              <a:defRPr>
                <a:solidFill>
                  <a:schemeClr val="lt1"/>
                </a:solidFill>
              </a:defRPr>
            </a:lvl9pPr>
          </a:lstStyle>
          <a:p/>
        </p:txBody>
      </p:sp>
      <p:pic>
        <p:nvPicPr>
          <p:cNvPr id="91" name="Google Shape;91;p13"/>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Denim">
  <p:cSld name="Breaker_Denim">
    <p:bg>
      <p:bgPr>
        <a:solidFill>
          <a:schemeClr val="dk2"/>
        </a:solidFill>
      </p:bgPr>
    </p:bg>
    <p:spTree>
      <p:nvGrpSpPr>
        <p:cNvPr id="92" name="Shape 92"/>
        <p:cNvGrpSpPr/>
        <p:nvPr/>
      </p:nvGrpSpPr>
      <p:grpSpPr>
        <a:xfrm>
          <a:off x="0" y="0"/>
          <a:ext cx="0" cy="0"/>
          <a:chOff x="0" y="0"/>
          <a:chExt cx="0" cy="0"/>
        </a:xfrm>
      </p:grpSpPr>
      <p:sp>
        <p:nvSpPr>
          <p:cNvPr id="93" name="Google Shape;93;p14"/>
          <p:cNvSpPr txBox="1"/>
          <p:nvPr>
            <p:ph type="title"/>
          </p:nvPr>
        </p:nvSpPr>
        <p:spPr>
          <a:xfrm>
            <a:off x="914400" y="4153200"/>
            <a:ext cx="225489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sz="9600">
                <a:solidFill>
                  <a:schemeClr val="lt1"/>
                </a:solidFill>
              </a:defRPr>
            </a:lvl1pPr>
            <a:lvl2pPr lvl="1" rtl="0">
              <a:spcBef>
                <a:spcPts val="0"/>
              </a:spcBef>
              <a:spcAft>
                <a:spcPts val="0"/>
              </a:spcAft>
              <a:buNone/>
              <a:defRPr sz="9600">
                <a:solidFill>
                  <a:schemeClr val="lt1"/>
                </a:solidFill>
              </a:defRPr>
            </a:lvl2pPr>
            <a:lvl3pPr lvl="2" rtl="0">
              <a:spcBef>
                <a:spcPts val="0"/>
              </a:spcBef>
              <a:spcAft>
                <a:spcPts val="0"/>
              </a:spcAft>
              <a:buNone/>
              <a:defRPr sz="9600">
                <a:solidFill>
                  <a:schemeClr val="lt1"/>
                </a:solidFill>
              </a:defRPr>
            </a:lvl3pPr>
            <a:lvl4pPr lvl="3" rtl="0">
              <a:spcBef>
                <a:spcPts val="0"/>
              </a:spcBef>
              <a:spcAft>
                <a:spcPts val="0"/>
              </a:spcAft>
              <a:buNone/>
              <a:defRPr sz="9600">
                <a:solidFill>
                  <a:schemeClr val="lt1"/>
                </a:solidFill>
              </a:defRPr>
            </a:lvl4pPr>
            <a:lvl5pPr lvl="4" rtl="0">
              <a:spcBef>
                <a:spcPts val="0"/>
              </a:spcBef>
              <a:spcAft>
                <a:spcPts val="0"/>
              </a:spcAft>
              <a:buNone/>
              <a:defRPr sz="9600">
                <a:solidFill>
                  <a:schemeClr val="lt1"/>
                </a:solidFill>
              </a:defRPr>
            </a:lvl5pPr>
            <a:lvl6pPr lvl="5" rtl="0">
              <a:spcBef>
                <a:spcPts val="0"/>
              </a:spcBef>
              <a:spcAft>
                <a:spcPts val="0"/>
              </a:spcAft>
              <a:buNone/>
              <a:defRPr sz="9600">
                <a:solidFill>
                  <a:schemeClr val="lt1"/>
                </a:solidFill>
              </a:defRPr>
            </a:lvl6pPr>
            <a:lvl7pPr lvl="6" rtl="0">
              <a:spcBef>
                <a:spcPts val="0"/>
              </a:spcBef>
              <a:spcAft>
                <a:spcPts val="0"/>
              </a:spcAft>
              <a:buNone/>
              <a:defRPr sz="9600">
                <a:solidFill>
                  <a:schemeClr val="lt1"/>
                </a:solidFill>
              </a:defRPr>
            </a:lvl7pPr>
            <a:lvl8pPr lvl="7" rtl="0">
              <a:spcBef>
                <a:spcPts val="0"/>
              </a:spcBef>
              <a:spcAft>
                <a:spcPts val="0"/>
              </a:spcAft>
              <a:buNone/>
              <a:defRPr sz="9600">
                <a:solidFill>
                  <a:schemeClr val="lt1"/>
                </a:solidFill>
              </a:defRPr>
            </a:lvl8pPr>
            <a:lvl9pPr lvl="8" rtl="0">
              <a:spcBef>
                <a:spcPts val="0"/>
              </a:spcBef>
              <a:spcAft>
                <a:spcPts val="0"/>
              </a:spcAft>
              <a:buNone/>
              <a:defRPr sz="9600">
                <a:solidFill>
                  <a:schemeClr val="lt1"/>
                </a:solidFill>
              </a:defRPr>
            </a:lvl9pPr>
          </a:lstStyle>
          <a:p/>
        </p:txBody>
      </p:sp>
      <p:pic>
        <p:nvPicPr>
          <p:cNvPr id="94" name="Google Shape;94;p14"/>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Midnight">
  <p:cSld name="Breaker_Denim_1">
    <p:bg>
      <p:bgPr>
        <a:solidFill>
          <a:schemeClr val="lt2"/>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914400" y="4153200"/>
            <a:ext cx="225489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sz="9600">
                <a:solidFill>
                  <a:schemeClr val="lt1"/>
                </a:solidFill>
              </a:defRPr>
            </a:lvl1pPr>
            <a:lvl2pPr lvl="1" rtl="0">
              <a:spcBef>
                <a:spcPts val="0"/>
              </a:spcBef>
              <a:spcAft>
                <a:spcPts val="0"/>
              </a:spcAft>
              <a:buNone/>
              <a:defRPr sz="9600">
                <a:solidFill>
                  <a:schemeClr val="lt1"/>
                </a:solidFill>
              </a:defRPr>
            </a:lvl2pPr>
            <a:lvl3pPr lvl="2" rtl="0">
              <a:spcBef>
                <a:spcPts val="0"/>
              </a:spcBef>
              <a:spcAft>
                <a:spcPts val="0"/>
              </a:spcAft>
              <a:buNone/>
              <a:defRPr sz="9600">
                <a:solidFill>
                  <a:schemeClr val="lt1"/>
                </a:solidFill>
              </a:defRPr>
            </a:lvl3pPr>
            <a:lvl4pPr lvl="3" rtl="0">
              <a:spcBef>
                <a:spcPts val="0"/>
              </a:spcBef>
              <a:spcAft>
                <a:spcPts val="0"/>
              </a:spcAft>
              <a:buNone/>
              <a:defRPr sz="9600">
                <a:solidFill>
                  <a:schemeClr val="lt1"/>
                </a:solidFill>
              </a:defRPr>
            </a:lvl4pPr>
            <a:lvl5pPr lvl="4" rtl="0">
              <a:spcBef>
                <a:spcPts val="0"/>
              </a:spcBef>
              <a:spcAft>
                <a:spcPts val="0"/>
              </a:spcAft>
              <a:buNone/>
              <a:defRPr sz="9600">
                <a:solidFill>
                  <a:schemeClr val="lt1"/>
                </a:solidFill>
              </a:defRPr>
            </a:lvl5pPr>
            <a:lvl6pPr lvl="5" rtl="0">
              <a:spcBef>
                <a:spcPts val="0"/>
              </a:spcBef>
              <a:spcAft>
                <a:spcPts val="0"/>
              </a:spcAft>
              <a:buNone/>
              <a:defRPr sz="9600">
                <a:solidFill>
                  <a:schemeClr val="lt1"/>
                </a:solidFill>
              </a:defRPr>
            </a:lvl6pPr>
            <a:lvl7pPr lvl="6" rtl="0">
              <a:spcBef>
                <a:spcPts val="0"/>
              </a:spcBef>
              <a:spcAft>
                <a:spcPts val="0"/>
              </a:spcAft>
              <a:buNone/>
              <a:defRPr sz="9600">
                <a:solidFill>
                  <a:schemeClr val="lt1"/>
                </a:solidFill>
              </a:defRPr>
            </a:lvl7pPr>
            <a:lvl8pPr lvl="7" rtl="0">
              <a:spcBef>
                <a:spcPts val="0"/>
              </a:spcBef>
              <a:spcAft>
                <a:spcPts val="0"/>
              </a:spcAft>
              <a:buNone/>
              <a:defRPr sz="9600">
                <a:solidFill>
                  <a:schemeClr val="lt1"/>
                </a:solidFill>
              </a:defRPr>
            </a:lvl8pPr>
            <a:lvl9pPr lvl="8" rtl="0">
              <a:spcBef>
                <a:spcPts val="0"/>
              </a:spcBef>
              <a:spcAft>
                <a:spcPts val="0"/>
              </a:spcAft>
              <a:buNone/>
              <a:defRPr sz="9600">
                <a:solidFill>
                  <a:schemeClr val="lt1"/>
                </a:solidFill>
              </a:defRPr>
            </a:lvl9pPr>
          </a:lstStyle>
          <a:p/>
        </p:txBody>
      </p:sp>
      <p:pic>
        <p:nvPicPr>
          <p:cNvPr id="97" name="Google Shape;97;p15"/>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Robins Egg">
  <p:cSld name="Breaker_Robins Egg">
    <p:bg>
      <p:bgPr>
        <a:solidFill>
          <a:schemeClr val="accent5"/>
        </a:solidFill>
      </p:bgPr>
    </p:bg>
    <p:spTree>
      <p:nvGrpSpPr>
        <p:cNvPr id="98" name="Shape 98"/>
        <p:cNvGrpSpPr/>
        <p:nvPr/>
      </p:nvGrpSpPr>
      <p:grpSpPr>
        <a:xfrm>
          <a:off x="0" y="0"/>
          <a:ext cx="0" cy="0"/>
          <a:chOff x="0" y="0"/>
          <a:chExt cx="0" cy="0"/>
        </a:xfrm>
      </p:grpSpPr>
      <p:sp>
        <p:nvSpPr>
          <p:cNvPr id="99" name="Google Shape;99;p16"/>
          <p:cNvSpPr txBox="1"/>
          <p:nvPr>
            <p:ph type="title"/>
          </p:nvPr>
        </p:nvSpPr>
        <p:spPr>
          <a:xfrm>
            <a:off x="914400" y="4153200"/>
            <a:ext cx="225489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sz="9600"/>
            </a:lvl1pPr>
            <a:lvl2pPr lvl="1" rtl="0">
              <a:spcBef>
                <a:spcPts val="0"/>
              </a:spcBef>
              <a:spcAft>
                <a:spcPts val="0"/>
              </a:spcAft>
              <a:buNone/>
              <a:defRPr sz="9600"/>
            </a:lvl2pPr>
            <a:lvl3pPr lvl="2" rtl="0">
              <a:spcBef>
                <a:spcPts val="0"/>
              </a:spcBef>
              <a:spcAft>
                <a:spcPts val="0"/>
              </a:spcAft>
              <a:buNone/>
              <a:defRPr sz="9600"/>
            </a:lvl3pPr>
            <a:lvl4pPr lvl="3" rtl="0">
              <a:spcBef>
                <a:spcPts val="0"/>
              </a:spcBef>
              <a:spcAft>
                <a:spcPts val="0"/>
              </a:spcAft>
              <a:buNone/>
              <a:defRPr sz="9600"/>
            </a:lvl4pPr>
            <a:lvl5pPr lvl="4" rtl="0">
              <a:spcBef>
                <a:spcPts val="0"/>
              </a:spcBef>
              <a:spcAft>
                <a:spcPts val="0"/>
              </a:spcAft>
              <a:buNone/>
              <a:defRPr sz="9600"/>
            </a:lvl5pPr>
            <a:lvl6pPr lvl="5" rtl="0">
              <a:spcBef>
                <a:spcPts val="0"/>
              </a:spcBef>
              <a:spcAft>
                <a:spcPts val="0"/>
              </a:spcAft>
              <a:buNone/>
              <a:defRPr sz="9600"/>
            </a:lvl6pPr>
            <a:lvl7pPr lvl="6" rtl="0">
              <a:spcBef>
                <a:spcPts val="0"/>
              </a:spcBef>
              <a:spcAft>
                <a:spcPts val="0"/>
              </a:spcAft>
              <a:buNone/>
              <a:defRPr sz="9600"/>
            </a:lvl7pPr>
            <a:lvl8pPr lvl="7" rtl="0">
              <a:spcBef>
                <a:spcPts val="0"/>
              </a:spcBef>
              <a:spcAft>
                <a:spcPts val="0"/>
              </a:spcAft>
              <a:buNone/>
              <a:defRPr sz="9600"/>
            </a:lvl8pPr>
            <a:lvl9pPr lvl="8" rtl="0">
              <a:spcBef>
                <a:spcPts val="0"/>
              </a:spcBef>
              <a:spcAft>
                <a:spcPts val="0"/>
              </a:spcAft>
              <a:buNone/>
              <a:defRPr sz="9600"/>
            </a:lvl9pPr>
          </a:lstStyle>
          <a:p/>
        </p:txBody>
      </p:sp>
      <p:pic>
        <p:nvPicPr>
          <p:cNvPr id="100" name="Google Shape;100;p16"/>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Powder">
  <p:cSld name="Breaker_Powder">
    <p:bg>
      <p:bgPr>
        <a:solidFill>
          <a:schemeClr val="accent6"/>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914400" y="4153200"/>
            <a:ext cx="225489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sz="9600"/>
            </a:lvl1pPr>
            <a:lvl2pPr lvl="1" rtl="0">
              <a:spcBef>
                <a:spcPts val="0"/>
              </a:spcBef>
              <a:spcAft>
                <a:spcPts val="0"/>
              </a:spcAft>
              <a:buNone/>
              <a:defRPr sz="9600"/>
            </a:lvl2pPr>
            <a:lvl3pPr lvl="2" rtl="0">
              <a:spcBef>
                <a:spcPts val="0"/>
              </a:spcBef>
              <a:spcAft>
                <a:spcPts val="0"/>
              </a:spcAft>
              <a:buNone/>
              <a:defRPr sz="9600"/>
            </a:lvl3pPr>
            <a:lvl4pPr lvl="3" rtl="0">
              <a:spcBef>
                <a:spcPts val="0"/>
              </a:spcBef>
              <a:spcAft>
                <a:spcPts val="0"/>
              </a:spcAft>
              <a:buNone/>
              <a:defRPr sz="9600"/>
            </a:lvl4pPr>
            <a:lvl5pPr lvl="4" rtl="0">
              <a:spcBef>
                <a:spcPts val="0"/>
              </a:spcBef>
              <a:spcAft>
                <a:spcPts val="0"/>
              </a:spcAft>
              <a:buNone/>
              <a:defRPr sz="9600"/>
            </a:lvl5pPr>
            <a:lvl6pPr lvl="5" rtl="0">
              <a:spcBef>
                <a:spcPts val="0"/>
              </a:spcBef>
              <a:spcAft>
                <a:spcPts val="0"/>
              </a:spcAft>
              <a:buNone/>
              <a:defRPr sz="9600"/>
            </a:lvl6pPr>
            <a:lvl7pPr lvl="6" rtl="0">
              <a:spcBef>
                <a:spcPts val="0"/>
              </a:spcBef>
              <a:spcAft>
                <a:spcPts val="0"/>
              </a:spcAft>
              <a:buNone/>
              <a:defRPr sz="9600"/>
            </a:lvl7pPr>
            <a:lvl8pPr lvl="7" rtl="0">
              <a:spcBef>
                <a:spcPts val="0"/>
              </a:spcBef>
              <a:spcAft>
                <a:spcPts val="0"/>
              </a:spcAft>
              <a:buNone/>
              <a:defRPr sz="9600"/>
            </a:lvl8pPr>
            <a:lvl9pPr lvl="8" rtl="0">
              <a:spcBef>
                <a:spcPts val="0"/>
              </a:spcBef>
              <a:spcAft>
                <a:spcPts val="0"/>
              </a:spcAft>
              <a:buNone/>
              <a:defRPr sz="9600"/>
            </a:lvl9pPr>
          </a:lstStyle>
          <a:p/>
        </p:txBody>
      </p:sp>
      <p:pic>
        <p:nvPicPr>
          <p:cNvPr id="103" name="Google Shape;103;p17"/>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Denim" showMasterSp="0">
  <p:cSld name="Border_Denim">
    <p:bg>
      <p:bgPr>
        <a:solidFill>
          <a:schemeClr val="dk2"/>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914400" y="3423467"/>
            <a:ext cx="18313500" cy="5732700"/>
          </a:xfrm>
          <a:prstGeom prst="rect">
            <a:avLst/>
          </a:prstGeom>
        </p:spPr>
        <p:txBody>
          <a:bodyPr anchorCtr="0" anchor="b" bIns="121875" lIns="0" spcFirstLastPara="1" rIns="243800" wrap="square" tIns="121875">
            <a:noAutofit/>
          </a:bodyPr>
          <a:lstStyle>
            <a:lvl1pPr lvl="0" rtl="0">
              <a:spcBef>
                <a:spcPts val="0"/>
              </a:spcBef>
              <a:spcAft>
                <a:spcPts val="0"/>
              </a:spcAft>
              <a:buNone/>
              <a:defRPr b="0" sz="8000">
                <a:solidFill>
                  <a:schemeClr val="lt1"/>
                </a:solidFill>
                <a:latin typeface="Montserrat Light"/>
                <a:ea typeface="Montserrat Light"/>
                <a:cs typeface="Montserrat Light"/>
                <a:sym typeface="Montserrat Light"/>
              </a:defRPr>
            </a:lvl1pPr>
            <a:lvl2pPr lvl="1" rtl="0">
              <a:spcBef>
                <a:spcPts val="0"/>
              </a:spcBef>
              <a:spcAft>
                <a:spcPts val="0"/>
              </a:spcAft>
              <a:buNone/>
              <a:defRPr b="0" sz="8000">
                <a:solidFill>
                  <a:schemeClr val="lt1"/>
                </a:solidFill>
                <a:latin typeface="Montserrat Light"/>
                <a:ea typeface="Montserrat Light"/>
                <a:cs typeface="Montserrat Light"/>
                <a:sym typeface="Montserrat Light"/>
              </a:defRPr>
            </a:lvl2pPr>
            <a:lvl3pPr lvl="2" rtl="0">
              <a:spcBef>
                <a:spcPts val="0"/>
              </a:spcBef>
              <a:spcAft>
                <a:spcPts val="0"/>
              </a:spcAft>
              <a:buNone/>
              <a:defRPr b="0" sz="8000">
                <a:solidFill>
                  <a:schemeClr val="lt1"/>
                </a:solidFill>
                <a:latin typeface="Montserrat Light"/>
                <a:ea typeface="Montserrat Light"/>
                <a:cs typeface="Montserrat Light"/>
                <a:sym typeface="Montserrat Light"/>
              </a:defRPr>
            </a:lvl3pPr>
            <a:lvl4pPr lvl="3" rtl="0">
              <a:spcBef>
                <a:spcPts val="0"/>
              </a:spcBef>
              <a:spcAft>
                <a:spcPts val="0"/>
              </a:spcAft>
              <a:buNone/>
              <a:defRPr b="0" sz="8000">
                <a:solidFill>
                  <a:schemeClr val="lt1"/>
                </a:solidFill>
                <a:latin typeface="Montserrat Light"/>
                <a:ea typeface="Montserrat Light"/>
                <a:cs typeface="Montserrat Light"/>
                <a:sym typeface="Montserrat Light"/>
              </a:defRPr>
            </a:lvl4pPr>
            <a:lvl5pPr lvl="4" rtl="0">
              <a:spcBef>
                <a:spcPts val="0"/>
              </a:spcBef>
              <a:spcAft>
                <a:spcPts val="0"/>
              </a:spcAft>
              <a:buNone/>
              <a:defRPr b="0" sz="8000">
                <a:solidFill>
                  <a:schemeClr val="lt1"/>
                </a:solidFill>
                <a:latin typeface="Montserrat Light"/>
                <a:ea typeface="Montserrat Light"/>
                <a:cs typeface="Montserrat Light"/>
                <a:sym typeface="Montserrat Light"/>
              </a:defRPr>
            </a:lvl5pPr>
            <a:lvl6pPr lvl="5" rtl="0">
              <a:spcBef>
                <a:spcPts val="0"/>
              </a:spcBef>
              <a:spcAft>
                <a:spcPts val="0"/>
              </a:spcAft>
              <a:buNone/>
              <a:defRPr b="0" sz="8000">
                <a:solidFill>
                  <a:schemeClr val="lt1"/>
                </a:solidFill>
                <a:latin typeface="Montserrat Light"/>
                <a:ea typeface="Montserrat Light"/>
                <a:cs typeface="Montserrat Light"/>
                <a:sym typeface="Montserrat Light"/>
              </a:defRPr>
            </a:lvl6pPr>
            <a:lvl7pPr lvl="6" rtl="0">
              <a:spcBef>
                <a:spcPts val="0"/>
              </a:spcBef>
              <a:spcAft>
                <a:spcPts val="0"/>
              </a:spcAft>
              <a:buNone/>
              <a:defRPr b="0" sz="8000">
                <a:solidFill>
                  <a:schemeClr val="lt1"/>
                </a:solidFill>
                <a:latin typeface="Montserrat Light"/>
                <a:ea typeface="Montserrat Light"/>
                <a:cs typeface="Montserrat Light"/>
                <a:sym typeface="Montserrat Light"/>
              </a:defRPr>
            </a:lvl7pPr>
            <a:lvl8pPr lvl="7" rtl="0">
              <a:spcBef>
                <a:spcPts val="0"/>
              </a:spcBef>
              <a:spcAft>
                <a:spcPts val="0"/>
              </a:spcAft>
              <a:buNone/>
              <a:defRPr b="0" sz="8000">
                <a:solidFill>
                  <a:schemeClr val="lt1"/>
                </a:solidFill>
                <a:latin typeface="Montserrat Light"/>
                <a:ea typeface="Montserrat Light"/>
                <a:cs typeface="Montserrat Light"/>
                <a:sym typeface="Montserrat Light"/>
              </a:defRPr>
            </a:lvl8pPr>
            <a:lvl9pPr lvl="8" rtl="0">
              <a:spcBef>
                <a:spcPts val="0"/>
              </a:spcBef>
              <a:spcAft>
                <a:spcPts val="0"/>
              </a:spcAft>
              <a:buNone/>
              <a:defRPr b="0" sz="8000">
                <a:solidFill>
                  <a:schemeClr val="lt1"/>
                </a:solidFill>
                <a:latin typeface="Montserrat Light"/>
                <a:ea typeface="Montserrat Light"/>
                <a:cs typeface="Montserrat Light"/>
                <a:sym typeface="Montserrat Light"/>
              </a:defRPr>
            </a:lvl9pPr>
          </a:lstStyle>
          <a:p/>
        </p:txBody>
      </p:sp>
      <p:sp>
        <p:nvSpPr>
          <p:cNvPr id="106" name="Google Shape;106;p18"/>
          <p:cNvSpPr txBox="1"/>
          <p:nvPr>
            <p:ph idx="1" type="subTitle"/>
          </p:nvPr>
        </p:nvSpPr>
        <p:spPr>
          <a:xfrm>
            <a:off x="914400" y="9500600"/>
            <a:ext cx="18313500" cy="1479900"/>
          </a:xfrm>
          <a:prstGeom prst="rect">
            <a:avLst/>
          </a:prstGeom>
        </p:spPr>
        <p:txBody>
          <a:bodyPr anchorCtr="0" anchor="t" bIns="121875" lIns="0" spcFirstLastPara="1" rIns="121900" wrap="square" tIns="0">
            <a:noAutofit/>
          </a:bodyPr>
          <a:lstStyle>
            <a:lvl1pPr lvl="0" rtl="0">
              <a:spcBef>
                <a:spcPts val="2000"/>
              </a:spcBef>
              <a:spcAft>
                <a:spcPts val="0"/>
              </a:spcAft>
              <a:buNone/>
              <a:defRPr b="1">
                <a:solidFill>
                  <a:schemeClr val="lt1"/>
                </a:solidFill>
              </a:defRPr>
            </a:lvl1pPr>
            <a:lvl2pPr lvl="1" rtl="0">
              <a:spcBef>
                <a:spcPts val="2000"/>
              </a:spcBef>
              <a:spcAft>
                <a:spcPts val="0"/>
              </a:spcAft>
              <a:buNone/>
              <a:defRPr b="1">
                <a:solidFill>
                  <a:schemeClr val="lt1"/>
                </a:solidFill>
              </a:defRPr>
            </a:lvl2pPr>
            <a:lvl3pPr lvl="2" rtl="0">
              <a:spcBef>
                <a:spcPts val="2000"/>
              </a:spcBef>
              <a:spcAft>
                <a:spcPts val="0"/>
              </a:spcAft>
              <a:buNone/>
              <a:defRPr b="1">
                <a:solidFill>
                  <a:schemeClr val="lt1"/>
                </a:solidFill>
              </a:defRPr>
            </a:lvl3pPr>
            <a:lvl4pPr lvl="3" rtl="0">
              <a:spcBef>
                <a:spcPts val="2000"/>
              </a:spcBef>
              <a:spcAft>
                <a:spcPts val="0"/>
              </a:spcAft>
              <a:buNone/>
              <a:defRPr b="1">
                <a:solidFill>
                  <a:schemeClr val="lt1"/>
                </a:solidFill>
              </a:defRPr>
            </a:lvl4pPr>
            <a:lvl5pPr lvl="4" rtl="0">
              <a:spcBef>
                <a:spcPts val="2000"/>
              </a:spcBef>
              <a:spcAft>
                <a:spcPts val="0"/>
              </a:spcAft>
              <a:buNone/>
              <a:defRPr b="1">
                <a:solidFill>
                  <a:schemeClr val="lt1"/>
                </a:solidFill>
              </a:defRPr>
            </a:lvl5pPr>
            <a:lvl6pPr lvl="5" rtl="0">
              <a:spcBef>
                <a:spcPts val="2000"/>
              </a:spcBef>
              <a:spcAft>
                <a:spcPts val="0"/>
              </a:spcAft>
              <a:buNone/>
              <a:defRPr b="1">
                <a:solidFill>
                  <a:schemeClr val="lt1"/>
                </a:solidFill>
              </a:defRPr>
            </a:lvl6pPr>
            <a:lvl7pPr lvl="6" rtl="0">
              <a:spcBef>
                <a:spcPts val="2000"/>
              </a:spcBef>
              <a:spcAft>
                <a:spcPts val="0"/>
              </a:spcAft>
              <a:buNone/>
              <a:defRPr b="1">
                <a:solidFill>
                  <a:schemeClr val="lt1"/>
                </a:solidFill>
              </a:defRPr>
            </a:lvl7pPr>
            <a:lvl8pPr lvl="7" rtl="0">
              <a:spcBef>
                <a:spcPts val="2000"/>
              </a:spcBef>
              <a:spcAft>
                <a:spcPts val="0"/>
              </a:spcAft>
              <a:buNone/>
              <a:defRPr b="1">
                <a:solidFill>
                  <a:schemeClr val="lt1"/>
                </a:solidFill>
              </a:defRPr>
            </a:lvl8pPr>
            <a:lvl9pPr lvl="8" rtl="0">
              <a:spcBef>
                <a:spcPts val="2000"/>
              </a:spcBef>
              <a:spcAft>
                <a:spcPts val="0"/>
              </a:spcAft>
              <a:buNone/>
              <a:defRPr b="1">
                <a:solidFill>
                  <a:schemeClr val="lt1"/>
                </a:solidFill>
              </a:defRPr>
            </a:lvl9pPr>
          </a:lstStyle>
          <a:p/>
        </p:txBody>
      </p:sp>
      <p:pic>
        <p:nvPicPr>
          <p:cNvPr id="107" name="Google Shape;107;p18"/>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Midnight" showMasterSp="0">
  <p:cSld name="Border_Denim_1">
    <p:bg>
      <p:bgPr>
        <a:solidFill>
          <a:schemeClr val="lt2"/>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914400" y="3423467"/>
            <a:ext cx="18313500" cy="5732700"/>
          </a:xfrm>
          <a:prstGeom prst="rect">
            <a:avLst/>
          </a:prstGeom>
        </p:spPr>
        <p:txBody>
          <a:bodyPr anchorCtr="0" anchor="b" bIns="121875" lIns="0" spcFirstLastPara="1" rIns="243800" wrap="square" tIns="121875">
            <a:noAutofit/>
          </a:bodyPr>
          <a:lstStyle>
            <a:lvl1pPr lvl="0" rtl="0">
              <a:spcBef>
                <a:spcPts val="0"/>
              </a:spcBef>
              <a:spcAft>
                <a:spcPts val="0"/>
              </a:spcAft>
              <a:buNone/>
              <a:defRPr b="0" sz="8000">
                <a:solidFill>
                  <a:schemeClr val="lt1"/>
                </a:solidFill>
                <a:latin typeface="Montserrat Light"/>
                <a:ea typeface="Montserrat Light"/>
                <a:cs typeface="Montserrat Light"/>
                <a:sym typeface="Montserrat Light"/>
              </a:defRPr>
            </a:lvl1pPr>
            <a:lvl2pPr lvl="1" rtl="0">
              <a:spcBef>
                <a:spcPts val="0"/>
              </a:spcBef>
              <a:spcAft>
                <a:spcPts val="0"/>
              </a:spcAft>
              <a:buNone/>
              <a:defRPr b="0" sz="8000">
                <a:solidFill>
                  <a:schemeClr val="lt1"/>
                </a:solidFill>
                <a:latin typeface="Montserrat Light"/>
                <a:ea typeface="Montserrat Light"/>
                <a:cs typeface="Montserrat Light"/>
                <a:sym typeface="Montserrat Light"/>
              </a:defRPr>
            </a:lvl2pPr>
            <a:lvl3pPr lvl="2" rtl="0">
              <a:spcBef>
                <a:spcPts val="0"/>
              </a:spcBef>
              <a:spcAft>
                <a:spcPts val="0"/>
              </a:spcAft>
              <a:buNone/>
              <a:defRPr b="0" sz="8000">
                <a:solidFill>
                  <a:schemeClr val="lt1"/>
                </a:solidFill>
                <a:latin typeface="Montserrat Light"/>
                <a:ea typeface="Montserrat Light"/>
                <a:cs typeface="Montserrat Light"/>
                <a:sym typeface="Montserrat Light"/>
              </a:defRPr>
            </a:lvl3pPr>
            <a:lvl4pPr lvl="3" rtl="0">
              <a:spcBef>
                <a:spcPts val="0"/>
              </a:spcBef>
              <a:spcAft>
                <a:spcPts val="0"/>
              </a:spcAft>
              <a:buNone/>
              <a:defRPr b="0" sz="8000">
                <a:solidFill>
                  <a:schemeClr val="lt1"/>
                </a:solidFill>
                <a:latin typeface="Montserrat Light"/>
                <a:ea typeface="Montserrat Light"/>
                <a:cs typeface="Montserrat Light"/>
                <a:sym typeface="Montserrat Light"/>
              </a:defRPr>
            </a:lvl4pPr>
            <a:lvl5pPr lvl="4" rtl="0">
              <a:spcBef>
                <a:spcPts val="0"/>
              </a:spcBef>
              <a:spcAft>
                <a:spcPts val="0"/>
              </a:spcAft>
              <a:buNone/>
              <a:defRPr b="0" sz="8000">
                <a:solidFill>
                  <a:schemeClr val="lt1"/>
                </a:solidFill>
                <a:latin typeface="Montserrat Light"/>
                <a:ea typeface="Montserrat Light"/>
                <a:cs typeface="Montserrat Light"/>
                <a:sym typeface="Montserrat Light"/>
              </a:defRPr>
            </a:lvl5pPr>
            <a:lvl6pPr lvl="5" rtl="0">
              <a:spcBef>
                <a:spcPts val="0"/>
              </a:spcBef>
              <a:spcAft>
                <a:spcPts val="0"/>
              </a:spcAft>
              <a:buNone/>
              <a:defRPr b="0" sz="8000">
                <a:solidFill>
                  <a:schemeClr val="lt1"/>
                </a:solidFill>
                <a:latin typeface="Montserrat Light"/>
                <a:ea typeface="Montserrat Light"/>
                <a:cs typeface="Montserrat Light"/>
                <a:sym typeface="Montserrat Light"/>
              </a:defRPr>
            </a:lvl6pPr>
            <a:lvl7pPr lvl="6" rtl="0">
              <a:spcBef>
                <a:spcPts val="0"/>
              </a:spcBef>
              <a:spcAft>
                <a:spcPts val="0"/>
              </a:spcAft>
              <a:buNone/>
              <a:defRPr b="0" sz="8000">
                <a:solidFill>
                  <a:schemeClr val="lt1"/>
                </a:solidFill>
                <a:latin typeface="Montserrat Light"/>
                <a:ea typeface="Montserrat Light"/>
                <a:cs typeface="Montserrat Light"/>
                <a:sym typeface="Montserrat Light"/>
              </a:defRPr>
            </a:lvl7pPr>
            <a:lvl8pPr lvl="7" rtl="0">
              <a:spcBef>
                <a:spcPts val="0"/>
              </a:spcBef>
              <a:spcAft>
                <a:spcPts val="0"/>
              </a:spcAft>
              <a:buNone/>
              <a:defRPr b="0" sz="8000">
                <a:solidFill>
                  <a:schemeClr val="lt1"/>
                </a:solidFill>
                <a:latin typeface="Montserrat Light"/>
                <a:ea typeface="Montserrat Light"/>
                <a:cs typeface="Montserrat Light"/>
                <a:sym typeface="Montserrat Light"/>
              </a:defRPr>
            </a:lvl8pPr>
            <a:lvl9pPr lvl="8" rtl="0">
              <a:spcBef>
                <a:spcPts val="0"/>
              </a:spcBef>
              <a:spcAft>
                <a:spcPts val="0"/>
              </a:spcAft>
              <a:buNone/>
              <a:defRPr b="0" sz="8000">
                <a:solidFill>
                  <a:schemeClr val="lt1"/>
                </a:solidFill>
                <a:latin typeface="Montserrat Light"/>
                <a:ea typeface="Montserrat Light"/>
                <a:cs typeface="Montserrat Light"/>
                <a:sym typeface="Montserrat Light"/>
              </a:defRPr>
            </a:lvl9pPr>
          </a:lstStyle>
          <a:p/>
        </p:txBody>
      </p:sp>
      <p:sp>
        <p:nvSpPr>
          <p:cNvPr id="110" name="Google Shape;110;p19"/>
          <p:cNvSpPr txBox="1"/>
          <p:nvPr>
            <p:ph idx="1" type="subTitle"/>
          </p:nvPr>
        </p:nvSpPr>
        <p:spPr>
          <a:xfrm>
            <a:off x="914400" y="9500600"/>
            <a:ext cx="18313500" cy="1479900"/>
          </a:xfrm>
          <a:prstGeom prst="rect">
            <a:avLst/>
          </a:prstGeom>
        </p:spPr>
        <p:txBody>
          <a:bodyPr anchorCtr="0" anchor="t" bIns="121875" lIns="0" spcFirstLastPara="1" rIns="121900" wrap="square" tIns="0">
            <a:noAutofit/>
          </a:bodyPr>
          <a:lstStyle>
            <a:lvl1pPr lvl="0" rtl="0">
              <a:spcBef>
                <a:spcPts val="2000"/>
              </a:spcBef>
              <a:spcAft>
                <a:spcPts val="0"/>
              </a:spcAft>
              <a:buNone/>
              <a:defRPr b="1">
                <a:solidFill>
                  <a:schemeClr val="lt1"/>
                </a:solidFill>
              </a:defRPr>
            </a:lvl1pPr>
            <a:lvl2pPr lvl="1" rtl="0">
              <a:spcBef>
                <a:spcPts val="2000"/>
              </a:spcBef>
              <a:spcAft>
                <a:spcPts val="0"/>
              </a:spcAft>
              <a:buNone/>
              <a:defRPr b="1">
                <a:solidFill>
                  <a:schemeClr val="lt1"/>
                </a:solidFill>
              </a:defRPr>
            </a:lvl2pPr>
            <a:lvl3pPr lvl="2" rtl="0">
              <a:spcBef>
                <a:spcPts val="2000"/>
              </a:spcBef>
              <a:spcAft>
                <a:spcPts val="0"/>
              </a:spcAft>
              <a:buNone/>
              <a:defRPr b="1">
                <a:solidFill>
                  <a:schemeClr val="lt1"/>
                </a:solidFill>
              </a:defRPr>
            </a:lvl3pPr>
            <a:lvl4pPr lvl="3" rtl="0">
              <a:spcBef>
                <a:spcPts val="2000"/>
              </a:spcBef>
              <a:spcAft>
                <a:spcPts val="0"/>
              </a:spcAft>
              <a:buNone/>
              <a:defRPr b="1">
                <a:solidFill>
                  <a:schemeClr val="lt1"/>
                </a:solidFill>
              </a:defRPr>
            </a:lvl4pPr>
            <a:lvl5pPr lvl="4" rtl="0">
              <a:spcBef>
                <a:spcPts val="2000"/>
              </a:spcBef>
              <a:spcAft>
                <a:spcPts val="0"/>
              </a:spcAft>
              <a:buNone/>
              <a:defRPr b="1">
                <a:solidFill>
                  <a:schemeClr val="lt1"/>
                </a:solidFill>
              </a:defRPr>
            </a:lvl5pPr>
            <a:lvl6pPr lvl="5" rtl="0">
              <a:spcBef>
                <a:spcPts val="2000"/>
              </a:spcBef>
              <a:spcAft>
                <a:spcPts val="0"/>
              </a:spcAft>
              <a:buNone/>
              <a:defRPr b="1">
                <a:solidFill>
                  <a:schemeClr val="lt1"/>
                </a:solidFill>
              </a:defRPr>
            </a:lvl6pPr>
            <a:lvl7pPr lvl="6" rtl="0">
              <a:spcBef>
                <a:spcPts val="2000"/>
              </a:spcBef>
              <a:spcAft>
                <a:spcPts val="0"/>
              </a:spcAft>
              <a:buNone/>
              <a:defRPr b="1">
                <a:solidFill>
                  <a:schemeClr val="lt1"/>
                </a:solidFill>
              </a:defRPr>
            </a:lvl7pPr>
            <a:lvl8pPr lvl="7" rtl="0">
              <a:spcBef>
                <a:spcPts val="2000"/>
              </a:spcBef>
              <a:spcAft>
                <a:spcPts val="0"/>
              </a:spcAft>
              <a:buNone/>
              <a:defRPr b="1">
                <a:solidFill>
                  <a:schemeClr val="lt1"/>
                </a:solidFill>
              </a:defRPr>
            </a:lvl8pPr>
            <a:lvl9pPr lvl="8" rtl="0">
              <a:spcBef>
                <a:spcPts val="2000"/>
              </a:spcBef>
              <a:spcAft>
                <a:spcPts val="0"/>
              </a:spcAft>
              <a:buNone/>
              <a:defRPr b="1">
                <a:solidFill>
                  <a:schemeClr val="lt1"/>
                </a:solidFill>
              </a:defRPr>
            </a:lvl9pPr>
          </a:lstStyle>
          <a:p/>
        </p:txBody>
      </p:sp>
      <p:pic>
        <p:nvPicPr>
          <p:cNvPr id="111" name="Google Shape;111;p19"/>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Robins Egg" showMasterSp="0">
  <p:cSld name="Border_Robins Egg">
    <p:bg>
      <p:bgPr>
        <a:solidFill>
          <a:schemeClr val="accent5"/>
        </a:solidFill>
      </p:bgPr>
    </p:bg>
    <p:spTree>
      <p:nvGrpSpPr>
        <p:cNvPr id="112" name="Shape 112"/>
        <p:cNvGrpSpPr/>
        <p:nvPr/>
      </p:nvGrpSpPr>
      <p:grpSpPr>
        <a:xfrm>
          <a:off x="0" y="0"/>
          <a:ext cx="0" cy="0"/>
          <a:chOff x="0" y="0"/>
          <a:chExt cx="0" cy="0"/>
        </a:xfrm>
      </p:grpSpPr>
      <p:sp>
        <p:nvSpPr>
          <p:cNvPr id="113" name="Google Shape;113;p20"/>
          <p:cNvSpPr txBox="1"/>
          <p:nvPr>
            <p:ph type="title"/>
          </p:nvPr>
        </p:nvSpPr>
        <p:spPr>
          <a:xfrm>
            <a:off x="914400" y="3423467"/>
            <a:ext cx="18313500" cy="5732700"/>
          </a:xfrm>
          <a:prstGeom prst="rect">
            <a:avLst/>
          </a:prstGeom>
        </p:spPr>
        <p:txBody>
          <a:bodyPr anchorCtr="0" anchor="b" bIns="121875" lIns="0" spcFirstLastPara="1" rIns="243800" wrap="square" tIns="121875">
            <a:noAutofit/>
          </a:bodyPr>
          <a:lstStyle>
            <a:lvl1pPr lvl="0" rtl="0">
              <a:spcBef>
                <a:spcPts val="0"/>
              </a:spcBef>
              <a:spcAft>
                <a:spcPts val="0"/>
              </a:spcAft>
              <a:buNone/>
              <a:defRPr b="0" sz="8000">
                <a:latin typeface="Montserrat Light"/>
                <a:ea typeface="Montserrat Light"/>
                <a:cs typeface="Montserrat Light"/>
                <a:sym typeface="Montserrat Light"/>
              </a:defRPr>
            </a:lvl1pPr>
            <a:lvl2pPr lvl="1" rtl="0">
              <a:spcBef>
                <a:spcPts val="0"/>
              </a:spcBef>
              <a:spcAft>
                <a:spcPts val="0"/>
              </a:spcAft>
              <a:buNone/>
              <a:defRPr b="0" sz="8000">
                <a:latin typeface="Montserrat Light"/>
                <a:ea typeface="Montserrat Light"/>
                <a:cs typeface="Montserrat Light"/>
                <a:sym typeface="Montserrat Light"/>
              </a:defRPr>
            </a:lvl2pPr>
            <a:lvl3pPr lvl="2" rtl="0">
              <a:spcBef>
                <a:spcPts val="0"/>
              </a:spcBef>
              <a:spcAft>
                <a:spcPts val="0"/>
              </a:spcAft>
              <a:buNone/>
              <a:defRPr b="0" sz="8000">
                <a:latin typeface="Montserrat Light"/>
                <a:ea typeface="Montserrat Light"/>
                <a:cs typeface="Montserrat Light"/>
                <a:sym typeface="Montserrat Light"/>
              </a:defRPr>
            </a:lvl3pPr>
            <a:lvl4pPr lvl="3" rtl="0">
              <a:spcBef>
                <a:spcPts val="0"/>
              </a:spcBef>
              <a:spcAft>
                <a:spcPts val="0"/>
              </a:spcAft>
              <a:buNone/>
              <a:defRPr b="0" sz="8000">
                <a:latin typeface="Montserrat Light"/>
                <a:ea typeface="Montserrat Light"/>
                <a:cs typeface="Montserrat Light"/>
                <a:sym typeface="Montserrat Light"/>
              </a:defRPr>
            </a:lvl4pPr>
            <a:lvl5pPr lvl="4" rtl="0">
              <a:spcBef>
                <a:spcPts val="0"/>
              </a:spcBef>
              <a:spcAft>
                <a:spcPts val="0"/>
              </a:spcAft>
              <a:buNone/>
              <a:defRPr b="0" sz="8000">
                <a:latin typeface="Montserrat Light"/>
                <a:ea typeface="Montserrat Light"/>
                <a:cs typeface="Montserrat Light"/>
                <a:sym typeface="Montserrat Light"/>
              </a:defRPr>
            </a:lvl5pPr>
            <a:lvl6pPr lvl="5" rtl="0">
              <a:spcBef>
                <a:spcPts val="0"/>
              </a:spcBef>
              <a:spcAft>
                <a:spcPts val="0"/>
              </a:spcAft>
              <a:buNone/>
              <a:defRPr b="0" sz="8000">
                <a:latin typeface="Montserrat Light"/>
                <a:ea typeface="Montserrat Light"/>
                <a:cs typeface="Montserrat Light"/>
                <a:sym typeface="Montserrat Light"/>
              </a:defRPr>
            </a:lvl6pPr>
            <a:lvl7pPr lvl="6" rtl="0">
              <a:spcBef>
                <a:spcPts val="0"/>
              </a:spcBef>
              <a:spcAft>
                <a:spcPts val="0"/>
              </a:spcAft>
              <a:buNone/>
              <a:defRPr b="0" sz="8000">
                <a:latin typeface="Montserrat Light"/>
                <a:ea typeface="Montserrat Light"/>
                <a:cs typeface="Montserrat Light"/>
                <a:sym typeface="Montserrat Light"/>
              </a:defRPr>
            </a:lvl7pPr>
            <a:lvl8pPr lvl="7" rtl="0">
              <a:spcBef>
                <a:spcPts val="0"/>
              </a:spcBef>
              <a:spcAft>
                <a:spcPts val="0"/>
              </a:spcAft>
              <a:buNone/>
              <a:defRPr b="0" sz="8000">
                <a:latin typeface="Montserrat Light"/>
                <a:ea typeface="Montserrat Light"/>
                <a:cs typeface="Montserrat Light"/>
                <a:sym typeface="Montserrat Light"/>
              </a:defRPr>
            </a:lvl8pPr>
            <a:lvl9pPr lvl="8" rtl="0">
              <a:spcBef>
                <a:spcPts val="0"/>
              </a:spcBef>
              <a:spcAft>
                <a:spcPts val="0"/>
              </a:spcAft>
              <a:buNone/>
              <a:defRPr b="0" sz="8000">
                <a:latin typeface="Montserrat Light"/>
                <a:ea typeface="Montserrat Light"/>
                <a:cs typeface="Montserrat Light"/>
                <a:sym typeface="Montserrat Light"/>
              </a:defRPr>
            </a:lvl9pPr>
          </a:lstStyle>
          <a:p/>
        </p:txBody>
      </p:sp>
      <p:sp>
        <p:nvSpPr>
          <p:cNvPr id="114" name="Google Shape;114;p20"/>
          <p:cNvSpPr txBox="1"/>
          <p:nvPr>
            <p:ph idx="1" type="subTitle"/>
          </p:nvPr>
        </p:nvSpPr>
        <p:spPr>
          <a:xfrm>
            <a:off x="914400" y="9500600"/>
            <a:ext cx="18313500" cy="1479900"/>
          </a:xfrm>
          <a:prstGeom prst="rect">
            <a:avLst/>
          </a:prstGeom>
        </p:spPr>
        <p:txBody>
          <a:bodyPr anchorCtr="0" anchor="t" bIns="121875" lIns="0" spcFirstLastPara="1" rIns="121900" wrap="square" tIns="0">
            <a:noAutofit/>
          </a:bodyPr>
          <a:lstStyle>
            <a:lvl1pPr lvl="0" rtl="0">
              <a:spcBef>
                <a:spcPts val="2000"/>
              </a:spcBef>
              <a:spcAft>
                <a:spcPts val="0"/>
              </a:spcAft>
              <a:buNone/>
              <a:defRPr b="1">
                <a:solidFill>
                  <a:schemeClr val="dk2"/>
                </a:solidFill>
              </a:defRPr>
            </a:lvl1pPr>
            <a:lvl2pPr lvl="1" rtl="0">
              <a:spcBef>
                <a:spcPts val="2000"/>
              </a:spcBef>
              <a:spcAft>
                <a:spcPts val="0"/>
              </a:spcAft>
              <a:buNone/>
              <a:defRPr b="1">
                <a:solidFill>
                  <a:schemeClr val="dk2"/>
                </a:solidFill>
              </a:defRPr>
            </a:lvl2pPr>
            <a:lvl3pPr lvl="2" rtl="0">
              <a:spcBef>
                <a:spcPts val="2000"/>
              </a:spcBef>
              <a:spcAft>
                <a:spcPts val="0"/>
              </a:spcAft>
              <a:buNone/>
              <a:defRPr b="1">
                <a:solidFill>
                  <a:schemeClr val="dk2"/>
                </a:solidFill>
              </a:defRPr>
            </a:lvl3pPr>
            <a:lvl4pPr lvl="3" rtl="0">
              <a:spcBef>
                <a:spcPts val="2000"/>
              </a:spcBef>
              <a:spcAft>
                <a:spcPts val="0"/>
              </a:spcAft>
              <a:buNone/>
              <a:defRPr b="1">
                <a:solidFill>
                  <a:schemeClr val="dk2"/>
                </a:solidFill>
              </a:defRPr>
            </a:lvl4pPr>
            <a:lvl5pPr lvl="4" rtl="0">
              <a:spcBef>
                <a:spcPts val="2000"/>
              </a:spcBef>
              <a:spcAft>
                <a:spcPts val="0"/>
              </a:spcAft>
              <a:buNone/>
              <a:defRPr b="1">
                <a:solidFill>
                  <a:schemeClr val="dk2"/>
                </a:solidFill>
              </a:defRPr>
            </a:lvl5pPr>
            <a:lvl6pPr lvl="5" rtl="0">
              <a:spcBef>
                <a:spcPts val="2000"/>
              </a:spcBef>
              <a:spcAft>
                <a:spcPts val="0"/>
              </a:spcAft>
              <a:buNone/>
              <a:defRPr b="1">
                <a:solidFill>
                  <a:schemeClr val="dk2"/>
                </a:solidFill>
              </a:defRPr>
            </a:lvl6pPr>
            <a:lvl7pPr lvl="6" rtl="0">
              <a:spcBef>
                <a:spcPts val="2000"/>
              </a:spcBef>
              <a:spcAft>
                <a:spcPts val="0"/>
              </a:spcAft>
              <a:buNone/>
              <a:defRPr b="1">
                <a:solidFill>
                  <a:schemeClr val="dk2"/>
                </a:solidFill>
              </a:defRPr>
            </a:lvl7pPr>
            <a:lvl8pPr lvl="7" rtl="0">
              <a:spcBef>
                <a:spcPts val="2000"/>
              </a:spcBef>
              <a:spcAft>
                <a:spcPts val="0"/>
              </a:spcAft>
              <a:buNone/>
              <a:defRPr b="1">
                <a:solidFill>
                  <a:schemeClr val="dk2"/>
                </a:solidFill>
              </a:defRPr>
            </a:lvl8pPr>
            <a:lvl9pPr lvl="8" rtl="0">
              <a:spcBef>
                <a:spcPts val="2000"/>
              </a:spcBef>
              <a:spcAft>
                <a:spcPts val="0"/>
              </a:spcAft>
              <a:buNone/>
              <a:defRPr b="1">
                <a:solidFill>
                  <a:schemeClr val="dk2"/>
                </a:solidFill>
              </a:defRPr>
            </a:lvl9pPr>
          </a:lstStyle>
          <a:p/>
        </p:txBody>
      </p:sp>
      <p:pic>
        <p:nvPicPr>
          <p:cNvPr id="115" name="Google Shape;115;p20"/>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3_column">
  <p:cSld name="Title and Content_3_column">
    <p:spTree>
      <p:nvGrpSpPr>
        <p:cNvPr id="17" name="Shape 17"/>
        <p:cNvGrpSpPr/>
        <p:nvPr/>
      </p:nvGrpSpPr>
      <p:grpSpPr>
        <a:xfrm>
          <a:off x="0" y="0"/>
          <a:ext cx="0" cy="0"/>
          <a:chOff x="0" y="0"/>
          <a:chExt cx="0" cy="0"/>
        </a:xfrm>
      </p:grpSpPr>
      <p:sp>
        <p:nvSpPr>
          <p:cNvPr id="18" name="Google Shape;18;p3"/>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6400"/>
              <a:buFont typeface="Arial"/>
              <a:buNone/>
              <a:defRPr>
                <a:solidFill>
                  <a:schemeClr val="dk2"/>
                </a:solidFill>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9" name="Google Shape;19;p3"/>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3"/>
          <p:cNvSpPr txBox="1"/>
          <p:nvPr>
            <p:ph idx="1" type="body"/>
          </p:nvPr>
        </p:nvSpPr>
        <p:spPr>
          <a:xfrm>
            <a:off x="914405" y="2636107"/>
            <a:ext cx="6745500" cy="93240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dk1"/>
              </a:buClr>
              <a:buSzPts val="3700"/>
              <a:buChar char="•"/>
              <a:defRPr/>
            </a:lvl1pPr>
            <a:lvl2pPr indent="-463550" lvl="1" marL="914400" rtl="0" algn="l">
              <a:lnSpc>
                <a:spcPct val="100000"/>
              </a:lnSpc>
              <a:spcBef>
                <a:spcPts val="1100"/>
              </a:spcBef>
              <a:spcAft>
                <a:spcPts val="0"/>
              </a:spcAft>
              <a:buClr>
                <a:schemeClr val="dk1"/>
              </a:buClr>
              <a:buSzPts val="3700"/>
              <a:buChar char="•"/>
              <a:defRPr/>
            </a:lvl2pPr>
            <a:lvl3pPr indent="-463550" lvl="2" marL="1371600" rtl="0" algn="l">
              <a:lnSpc>
                <a:spcPct val="100000"/>
              </a:lnSpc>
              <a:spcBef>
                <a:spcPts val="1100"/>
              </a:spcBef>
              <a:spcAft>
                <a:spcPts val="0"/>
              </a:spcAft>
              <a:buClr>
                <a:schemeClr val="dk1"/>
              </a:buClr>
              <a:buSzPts val="3700"/>
              <a:buChar char="•"/>
              <a:defRPr/>
            </a:lvl3pPr>
            <a:lvl4pPr indent="-463550" lvl="3" marL="1828800" rtl="0" algn="l">
              <a:lnSpc>
                <a:spcPct val="100000"/>
              </a:lnSpc>
              <a:spcBef>
                <a:spcPts val="1100"/>
              </a:spcBef>
              <a:spcAft>
                <a:spcPts val="0"/>
              </a:spcAft>
              <a:buClr>
                <a:schemeClr val="dk1"/>
              </a:buClr>
              <a:buSzPts val="3700"/>
              <a:buChar char="•"/>
              <a:defRPr/>
            </a:lvl4pPr>
            <a:lvl5pPr indent="-463550" lvl="4" marL="2286000" rtl="0" algn="l">
              <a:lnSpc>
                <a:spcPct val="100000"/>
              </a:lnSpc>
              <a:spcBef>
                <a:spcPts val="1100"/>
              </a:spcBef>
              <a:spcAft>
                <a:spcPts val="0"/>
              </a:spcAft>
              <a:buClr>
                <a:schemeClr val="dk1"/>
              </a:buClr>
              <a:buSzPts val="3700"/>
              <a:buChar char="•"/>
              <a:defRPr/>
            </a:lvl5pPr>
            <a:lvl6pPr indent="-463550" lvl="5" marL="2743200" rtl="0" algn="l">
              <a:lnSpc>
                <a:spcPct val="100000"/>
              </a:lnSpc>
              <a:spcBef>
                <a:spcPts val="1100"/>
              </a:spcBef>
              <a:spcAft>
                <a:spcPts val="0"/>
              </a:spcAft>
              <a:buClr>
                <a:schemeClr val="dk1"/>
              </a:buClr>
              <a:buSzPts val="3700"/>
              <a:buChar char="•"/>
              <a:defRPr/>
            </a:lvl6pPr>
            <a:lvl7pPr indent="-463550" lvl="6" marL="3200400" rtl="0" algn="l">
              <a:lnSpc>
                <a:spcPct val="100000"/>
              </a:lnSpc>
              <a:spcBef>
                <a:spcPts val="1100"/>
              </a:spcBef>
              <a:spcAft>
                <a:spcPts val="0"/>
              </a:spcAft>
              <a:buClr>
                <a:schemeClr val="dk1"/>
              </a:buClr>
              <a:buSzPts val="3700"/>
              <a:buChar char="•"/>
              <a:defRPr/>
            </a:lvl7pPr>
            <a:lvl8pPr indent="-463550" lvl="7" marL="3657600" rtl="0" algn="l">
              <a:lnSpc>
                <a:spcPct val="100000"/>
              </a:lnSpc>
              <a:spcBef>
                <a:spcPts val="1100"/>
              </a:spcBef>
              <a:spcAft>
                <a:spcPts val="0"/>
              </a:spcAft>
              <a:buClr>
                <a:schemeClr val="dk1"/>
              </a:buClr>
              <a:buSzPts val="3700"/>
              <a:buChar char="•"/>
              <a:defRPr/>
            </a:lvl8pPr>
            <a:lvl9pPr indent="-463550" lvl="8" marL="4114800" rtl="0" algn="l">
              <a:lnSpc>
                <a:spcPct val="100000"/>
              </a:lnSpc>
              <a:spcBef>
                <a:spcPts val="1100"/>
              </a:spcBef>
              <a:spcAft>
                <a:spcPts val="0"/>
              </a:spcAft>
              <a:buClr>
                <a:schemeClr val="dk1"/>
              </a:buClr>
              <a:buSzPts val="3700"/>
              <a:buChar char="•"/>
              <a:defRPr/>
            </a:lvl9pPr>
          </a:lstStyle>
          <a:p/>
        </p:txBody>
      </p:sp>
      <p:sp>
        <p:nvSpPr>
          <p:cNvPr id="21" name="Google Shape;21;p3"/>
          <p:cNvSpPr txBox="1"/>
          <p:nvPr>
            <p:ph idx="2" type="body"/>
          </p:nvPr>
        </p:nvSpPr>
        <p:spPr>
          <a:xfrm>
            <a:off x="8819363" y="2636107"/>
            <a:ext cx="6745500" cy="93240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dk1"/>
              </a:buClr>
              <a:buSzPts val="3700"/>
              <a:buChar char="•"/>
              <a:defRPr/>
            </a:lvl1pPr>
            <a:lvl2pPr indent="-463550" lvl="1" marL="914400" rtl="0" algn="l">
              <a:lnSpc>
                <a:spcPct val="100000"/>
              </a:lnSpc>
              <a:spcBef>
                <a:spcPts val="1100"/>
              </a:spcBef>
              <a:spcAft>
                <a:spcPts val="0"/>
              </a:spcAft>
              <a:buClr>
                <a:schemeClr val="dk1"/>
              </a:buClr>
              <a:buSzPts val="3700"/>
              <a:buChar char="•"/>
              <a:defRPr/>
            </a:lvl2pPr>
            <a:lvl3pPr indent="-463550" lvl="2" marL="1371600" rtl="0" algn="l">
              <a:lnSpc>
                <a:spcPct val="100000"/>
              </a:lnSpc>
              <a:spcBef>
                <a:spcPts val="1100"/>
              </a:spcBef>
              <a:spcAft>
                <a:spcPts val="0"/>
              </a:spcAft>
              <a:buClr>
                <a:schemeClr val="dk1"/>
              </a:buClr>
              <a:buSzPts val="3700"/>
              <a:buChar char="•"/>
              <a:defRPr/>
            </a:lvl3pPr>
            <a:lvl4pPr indent="-463550" lvl="3" marL="1828800" rtl="0" algn="l">
              <a:lnSpc>
                <a:spcPct val="100000"/>
              </a:lnSpc>
              <a:spcBef>
                <a:spcPts val="1100"/>
              </a:spcBef>
              <a:spcAft>
                <a:spcPts val="0"/>
              </a:spcAft>
              <a:buClr>
                <a:schemeClr val="dk1"/>
              </a:buClr>
              <a:buSzPts val="3700"/>
              <a:buChar char="•"/>
              <a:defRPr/>
            </a:lvl4pPr>
            <a:lvl5pPr indent="-463550" lvl="4" marL="2286000" rtl="0" algn="l">
              <a:lnSpc>
                <a:spcPct val="100000"/>
              </a:lnSpc>
              <a:spcBef>
                <a:spcPts val="1100"/>
              </a:spcBef>
              <a:spcAft>
                <a:spcPts val="0"/>
              </a:spcAft>
              <a:buClr>
                <a:schemeClr val="dk1"/>
              </a:buClr>
              <a:buSzPts val="3700"/>
              <a:buChar char="•"/>
              <a:defRPr/>
            </a:lvl5pPr>
            <a:lvl6pPr indent="-463550" lvl="5" marL="2743200" rtl="0" algn="l">
              <a:lnSpc>
                <a:spcPct val="100000"/>
              </a:lnSpc>
              <a:spcBef>
                <a:spcPts val="1100"/>
              </a:spcBef>
              <a:spcAft>
                <a:spcPts val="0"/>
              </a:spcAft>
              <a:buClr>
                <a:schemeClr val="dk1"/>
              </a:buClr>
              <a:buSzPts val="3700"/>
              <a:buChar char="•"/>
              <a:defRPr/>
            </a:lvl6pPr>
            <a:lvl7pPr indent="-463550" lvl="6" marL="3200400" rtl="0" algn="l">
              <a:lnSpc>
                <a:spcPct val="100000"/>
              </a:lnSpc>
              <a:spcBef>
                <a:spcPts val="1100"/>
              </a:spcBef>
              <a:spcAft>
                <a:spcPts val="0"/>
              </a:spcAft>
              <a:buClr>
                <a:schemeClr val="dk1"/>
              </a:buClr>
              <a:buSzPts val="3700"/>
              <a:buChar char="•"/>
              <a:defRPr/>
            </a:lvl7pPr>
            <a:lvl8pPr indent="-463550" lvl="7" marL="3657600" rtl="0" algn="l">
              <a:lnSpc>
                <a:spcPct val="100000"/>
              </a:lnSpc>
              <a:spcBef>
                <a:spcPts val="1100"/>
              </a:spcBef>
              <a:spcAft>
                <a:spcPts val="0"/>
              </a:spcAft>
              <a:buClr>
                <a:schemeClr val="dk1"/>
              </a:buClr>
              <a:buSzPts val="3700"/>
              <a:buChar char="•"/>
              <a:defRPr/>
            </a:lvl8pPr>
            <a:lvl9pPr indent="-463550" lvl="8" marL="4114800" rtl="0" algn="l">
              <a:lnSpc>
                <a:spcPct val="100000"/>
              </a:lnSpc>
              <a:spcBef>
                <a:spcPts val="1100"/>
              </a:spcBef>
              <a:spcAft>
                <a:spcPts val="0"/>
              </a:spcAft>
              <a:buClr>
                <a:schemeClr val="dk1"/>
              </a:buClr>
              <a:buSzPts val="3700"/>
              <a:buChar char="•"/>
              <a:defRPr/>
            </a:lvl9pPr>
          </a:lstStyle>
          <a:p/>
        </p:txBody>
      </p:sp>
      <p:sp>
        <p:nvSpPr>
          <p:cNvPr id="22" name="Google Shape;22;p3"/>
          <p:cNvSpPr txBox="1"/>
          <p:nvPr>
            <p:ph idx="3" type="body"/>
          </p:nvPr>
        </p:nvSpPr>
        <p:spPr>
          <a:xfrm>
            <a:off x="16717709" y="2636107"/>
            <a:ext cx="6745500" cy="93240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dk1"/>
              </a:buClr>
              <a:buSzPts val="3700"/>
              <a:buChar char="•"/>
              <a:defRPr/>
            </a:lvl1pPr>
            <a:lvl2pPr indent="-463550" lvl="1" marL="914400" rtl="0" algn="l">
              <a:lnSpc>
                <a:spcPct val="100000"/>
              </a:lnSpc>
              <a:spcBef>
                <a:spcPts val="1100"/>
              </a:spcBef>
              <a:spcAft>
                <a:spcPts val="0"/>
              </a:spcAft>
              <a:buClr>
                <a:schemeClr val="dk1"/>
              </a:buClr>
              <a:buSzPts val="3700"/>
              <a:buChar char="•"/>
              <a:defRPr/>
            </a:lvl2pPr>
            <a:lvl3pPr indent="-463550" lvl="2" marL="1371600" rtl="0" algn="l">
              <a:lnSpc>
                <a:spcPct val="100000"/>
              </a:lnSpc>
              <a:spcBef>
                <a:spcPts val="1100"/>
              </a:spcBef>
              <a:spcAft>
                <a:spcPts val="0"/>
              </a:spcAft>
              <a:buClr>
                <a:schemeClr val="dk1"/>
              </a:buClr>
              <a:buSzPts val="3700"/>
              <a:buChar char="•"/>
              <a:defRPr/>
            </a:lvl3pPr>
            <a:lvl4pPr indent="-463550" lvl="3" marL="1828800" rtl="0" algn="l">
              <a:lnSpc>
                <a:spcPct val="100000"/>
              </a:lnSpc>
              <a:spcBef>
                <a:spcPts val="1100"/>
              </a:spcBef>
              <a:spcAft>
                <a:spcPts val="0"/>
              </a:spcAft>
              <a:buClr>
                <a:schemeClr val="dk1"/>
              </a:buClr>
              <a:buSzPts val="3700"/>
              <a:buChar char="•"/>
              <a:defRPr/>
            </a:lvl4pPr>
            <a:lvl5pPr indent="-463550" lvl="4" marL="2286000" rtl="0" algn="l">
              <a:lnSpc>
                <a:spcPct val="100000"/>
              </a:lnSpc>
              <a:spcBef>
                <a:spcPts val="1100"/>
              </a:spcBef>
              <a:spcAft>
                <a:spcPts val="0"/>
              </a:spcAft>
              <a:buClr>
                <a:schemeClr val="dk1"/>
              </a:buClr>
              <a:buSzPts val="3700"/>
              <a:buChar char="•"/>
              <a:defRPr/>
            </a:lvl5pPr>
            <a:lvl6pPr indent="-463550" lvl="5" marL="2743200" rtl="0" algn="l">
              <a:lnSpc>
                <a:spcPct val="100000"/>
              </a:lnSpc>
              <a:spcBef>
                <a:spcPts val="1100"/>
              </a:spcBef>
              <a:spcAft>
                <a:spcPts val="0"/>
              </a:spcAft>
              <a:buClr>
                <a:schemeClr val="dk1"/>
              </a:buClr>
              <a:buSzPts val="3700"/>
              <a:buChar char="•"/>
              <a:defRPr/>
            </a:lvl6pPr>
            <a:lvl7pPr indent="-463550" lvl="6" marL="3200400" rtl="0" algn="l">
              <a:lnSpc>
                <a:spcPct val="100000"/>
              </a:lnSpc>
              <a:spcBef>
                <a:spcPts val="1100"/>
              </a:spcBef>
              <a:spcAft>
                <a:spcPts val="0"/>
              </a:spcAft>
              <a:buClr>
                <a:schemeClr val="dk1"/>
              </a:buClr>
              <a:buSzPts val="3700"/>
              <a:buChar char="•"/>
              <a:defRPr/>
            </a:lvl7pPr>
            <a:lvl8pPr indent="-463550" lvl="7" marL="3657600" rtl="0" algn="l">
              <a:lnSpc>
                <a:spcPct val="100000"/>
              </a:lnSpc>
              <a:spcBef>
                <a:spcPts val="1100"/>
              </a:spcBef>
              <a:spcAft>
                <a:spcPts val="0"/>
              </a:spcAft>
              <a:buClr>
                <a:schemeClr val="dk1"/>
              </a:buClr>
              <a:buSzPts val="3700"/>
              <a:buChar char="•"/>
              <a:defRPr/>
            </a:lvl8pPr>
            <a:lvl9pPr indent="-463550" lvl="8" marL="4114800" rtl="0" algn="l">
              <a:lnSpc>
                <a:spcPct val="100000"/>
              </a:lnSpc>
              <a:spcBef>
                <a:spcPts val="1100"/>
              </a:spcBef>
              <a:spcAft>
                <a:spcPts val="0"/>
              </a:spcAft>
              <a:buClr>
                <a:schemeClr val="dk1"/>
              </a:buClr>
              <a:buSzPts val="3700"/>
              <a:buChar char="•"/>
              <a:defRPr/>
            </a:lvl9pPr>
          </a:lstStyle>
          <a:p/>
        </p:txBody>
      </p:sp>
      <p:pic>
        <p:nvPicPr>
          <p:cNvPr id="23" name="Google Shape;23;p3"/>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Powder" showMasterSp="0">
  <p:cSld name="Border_Powder">
    <p:bg>
      <p:bgPr>
        <a:solidFill>
          <a:schemeClr val="accent6"/>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914400" y="3423467"/>
            <a:ext cx="18313500" cy="5732700"/>
          </a:xfrm>
          <a:prstGeom prst="rect">
            <a:avLst/>
          </a:prstGeom>
        </p:spPr>
        <p:txBody>
          <a:bodyPr anchorCtr="0" anchor="b" bIns="121875" lIns="0" spcFirstLastPara="1" rIns="243800" wrap="square" tIns="121875">
            <a:noAutofit/>
          </a:bodyPr>
          <a:lstStyle>
            <a:lvl1pPr lvl="0" rtl="0">
              <a:spcBef>
                <a:spcPts val="0"/>
              </a:spcBef>
              <a:spcAft>
                <a:spcPts val="0"/>
              </a:spcAft>
              <a:buNone/>
              <a:defRPr b="0" sz="8000">
                <a:latin typeface="Montserrat Light"/>
                <a:ea typeface="Montserrat Light"/>
                <a:cs typeface="Montserrat Light"/>
                <a:sym typeface="Montserrat Light"/>
              </a:defRPr>
            </a:lvl1pPr>
            <a:lvl2pPr lvl="1" rtl="0">
              <a:spcBef>
                <a:spcPts val="0"/>
              </a:spcBef>
              <a:spcAft>
                <a:spcPts val="0"/>
              </a:spcAft>
              <a:buNone/>
              <a:defRPr b="0" sz="8000">
                <a:latin typeface="Montserrat Light"/>
                <a:ea typeface="Montserrat Light"/>
                <a:cs typeface="Montserrat Light"/>
                <a:sym typeface="Montserrat Light"/>
              </a:defRPr>
            </a:lvl2pPr>
            <a:lvl3pPr lvl="2" rtl="0">
              <a:spcBef>
                <a:spcPts val="0"/>
              </a:spcBef>
              <a:spcAft>
                <a:spcPts val="0"/>
              </a:spcAft>
              <a:buNone/>
              <a:defRPr b="0" sz="8000">
                <a:latin typeface="Montserrat Light"/>
                <a:ea typeface="Montserrat Light"/>
                <a:cs typeface="Montserrat Light"/>
                <a:sym typeface="Montserrat Light"/>
              </a:defRPr>
            </a:lvl3pPr>
            <a:lvl4pPr lvl="3" rtl="0">
              <a:spcBef>
                <a:spcPts val="0"/>
              </a:spcBef>
              <a:spcAft>
                <a:spcPts val="0"/>
              </a:spcAft>
              <a:buNone/>
              <a:defRPr b="0" sz="8000">
                <a:latin typeface="Montserrat Light"/>
                <a:ea typeface="Montserrat Light"/>
                <a:cs typeface="Montserrat Light"/>
                <a:sym typeface="Montserrat Light"/>
              </a:defRPr>
            </a:lvl4pPr>
            <a:lvl5pPr lvl="4" rtl="0">
              <a:spcBef>
                <a:spcPts val="0"/>
              </a:spcBef>
              <a:spcAft>
                <a:spcPts val="0"/>
              </a:spcAft>
              <a:buNone/>
              <a:defRPr b="0" sz="8000">
                <a:latin typeface="Montserrat Light"/>
                <a:ea typeface="Montserrat Light"/>
                <a:cs typeface="Montserrat Light"/>
                <a:sym typeface="Montserrat Light"/>
              </a:defRPr>
            </a:lvl5pPr>
            <a:lvl6pPr lvl="5" rtl="0">
              <a:spcBef>
                <a:spcPts val="0"/>
              </a:spcBef>
              <a:spcAft>
                <a:spcPts val="0"/>
              </a:spcAft>
              <a:buNone/>
              <a:defRPr b="0" sz="8000">
                <a:latin typeface="Montserrat Light"/>
                <a:ea typeface="Montserrat Light"/>
                <a:cs typeface="Montserrat Light"/>
                <a:sym typeface="Montserrat Light"/>
              </a:defRPr>
            </a:lvl6pPr>
            <a:lvl7pPr lvl="6" rtl="0">
              <a:spcBef>
                <a:spcPts val="0"/>
              </a:spcBef>
              <a:spcAft>
                <a:spcPts val="0"/>
              </a:spcAft>
              <a:buNone/>
              <a:defRPr b="0" sz="8000">
                <a:latin typeface="Montserrat Light"/>
                <a:ea typeface="Montserrat Light"/>
                <a:cs typeface="Montserrat Light"/>
                <a:sym typeface="Montserrat Light"/>
              </a:defRPr>
            </a:lvl7pPr>
            <a:lvl8pPr lvl="7" rtl="0">
              <a:spcBef>
                <a:spcPts val="0"/>
              </a:spcBef>
              <a:spcAft>
                <a:spcPts val="0"/>
              </a:spcAft>
              <a:buNone/>
              <a:defRPr b="0" sz="8000">
                <a:latin typeface="Montserrat Light"/>
                <a:ea typeface="Montserrat Light"/>
                <a:cs typeface="Montserrat Light"/>
                <a:sym typeface="Montserrat Light"/>
              </a:defRPr>
            </a:lvl8pPr>
            <a:lvl9pPr lvl="8" rtl="0">
              <a:spcBef>
                <a:spcPts val="0"/>
              </a:spcBef>
              <a:spcAft>
                <a:spcPts val="0"/>
              </a:spcAft>
              <a:buNone/>
              <a:defRPr b="0" sz="8000">
                <a:latin typeface="Montserrat Light"/>
                <a:ea typeface="Montserrat Light"/>
                <a:cs typeface="Montserrat Light"/>
                <a:sym typeface="Montserrat Light"/>
              </a:defRPr>
            </a:lvl9pPr>
          </a:lstStyle>
          <a:p/>
        </p:txBody>
      </p:sp>
      <p:sp>
        <p:nvSpPr>
          <p:cNvPr id="118" name="Google Shape;118;p21"/>
          <p:cNvSpPr txBox="1"/>
          <p:nvPr>
            <p:ph idx="1" type="subTitle"/>
          </p:nvPr>
        </p:nvSpPr>
        <p:spPr>
          <a:xfrm>
            <a:off x="914400" y="9500600"/>
            <a:ext cx="18313500" cy="1479900"/>
          </a:xfrm>
          <a:prstGeom prst="rect">
            <a:avLst/>
          </a:prstGeom>
        </p:spPr>
        <p:txBody>
          <a:bodyPr anchorCtr="0" anchor="t" bIns="121875" lIns="0" spcFirstLastPara="1" rIns="121900" wrap="square" tIns="0">
            <a:noAutofit/>
          </a:bodyPr>
          <a:lstStyle>
            <a:lvl1pPr lvl="0" rtl="0">
              <a:spcBef>
                <a:spcPts val="2000"/>
              </a:spcBef>
              <a:spcAft>
                <a:spcPts val="0"/>
              </a:spcAft>
              <a:buNone/>
              <a:defRPr b="1">
                <a:solidFill>
                  <a:schemeClr val="dk2"/>
                </a:solidFill>
              </a:defRPr>
            </a:lvl1pPr>
            <a:lvl2pPr lvl="1" rtl="0">
              <a:spcBef>
                <a:spcPts val="2000"/>
              </a:spcBef>
              <a:spcAft>
                <a:spcPts val="0"/>
              </a:spcAft>
              <a:buNone/>
              <a:defRPr b="1">
                <a:solidFill>
                  <a:schemeClr val="dk2"/>
                </a:solidFill>
              </a:defRPr>
            </a:lvl2pPr>
            <a:lvl3pPr lvl="2" rtl="0">
              <a:spcBef>
                <a:spcPts val="2000"/>
              </a:spcBef>
              <a:spcAft>
                <a:spcPts val="0"/>
              </a:spcAft>
              <a:buNone/>
              <a:defRPr b="1">
                <a:solidFill>
                  <a:schemeClr val="dk2"/>
                </a:solidFill>
              </a:defRPr>
            </a:lvl3pPr>
            <a:lvl4pPr lvl="3" rtl="0">
              <a:spcBef>
                <a:spcPts val="2000"/>
              </a:spcBef>
              <a:spcAft>
                <a:spcPts val="0"/>
              </a:spcAft>
              <a:buNone/>
              <a:defRPr b="1">
                <a:solidFill>
                  <a:schemeClr val="dk2"/>
                </a:solidFill>
              </a:defRPr>
            </a:lvl4pPr>
            <a:lvl5pPr lvl="4" rtl="0">
              <a:spcBef>
                <a:spcPts val="2000"/>
              </a:spcBef>
              <a:spcAft>
                <a:spcPts val="0"/>
              </a:spcAft>
              <a:buNone/>
              <a:defRPr b="1">
                <a:solidFill>
                  <a:schemeClr val="dk2"/>
                </a:solidFill>
              </a:defRPr>
            </a:lvl5pPr>
            <a:lvl6pPr lvl="5" rtl="0">
              <a:spcBef>
                <a:spcPts val="2000"/>
              </a:spcBef>
              <a:spcAft>
                <a:spcPts val="0"/>
              </a:spcAft>
              <a:buNone/>
              <a:defRPr b="1">
                <a:solidFill>
                  <a:schemeClr val="dk2"/>
                </a:solidFill>
              </a:defRPr>
            </a:lvl6pPr>
            <a:lvl7pPr lvl="6" rtl="0">
              <a:spcBef>
                <a:spcPts val="2000"/>
              </a:spcBef>
              <a:spcAft>
                <a:spcPts val="0"/>
              </a:spcAft>
              <a:buNone/>
              <a:defRPr b="1">
                <a:solidFill>
                  <a:schemeClr val="dk2"/>
                </a:solidFill>
              </a:defRPr>
            </a:lvl7pPr>
            <a:lvl8pPr lvl="7" rtl="0">
              <a:spcBef>
                <a:spcPts val="2000"/>
              </a:spcBef>
              <a:spcAft>
                <a:spcPts val="0"/>
              </a:spcAft>
              <a:buNone/>
              <a:defRPr b="1">
                <a:solidFill>
                  <a:schemeClr val="dk2"/>
                </a:solidFill>
              </a:defRPr>
            </a:lvl8pPr>
            <a:lvl9pPr lvl="8" rtl="0">
              <a:spcBef>
                <a:spcPts val="2000"/>
              </a:spcBef>
              <a:spcAft>
                <a:spcPts val="0"/>
              </a:spcAft>
              <a:buNone/>
              <a:defRPr b="1">
                <a:solidFill>
                  <a:schemeClr val="dk2"/>
                </a:solidFill>
              </a:defRPr>
            </a:lvl9pPr>
          </a:lstStyle>
          <a:p/>
        </p:txBody>
      </p:sp>
      <p:pic>
        <p:nvPicPr>
          <p:cNvPr id="119" name="Google Shape;119;p21"/>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hite" type="blank">
  <p:cSld name="BLANK">
    <p:bg>
      <p:bgPr>
        <a:solidFill>
          <a:schemeClr val="lt1"/>
        </a:solidFill>
      </p:bgPr>
    </p:bg>
    <p:spTree>
      <p:nvGrpSpPr>
        <p:cNvPr id="120" name="Shape 120"/>
        <p:cNvGrpSpPr/>
        <p:nvPr/>
      </p:nvGrpSpPr>
      <p:grpSpPr>
        <a:xfrm>
          <a:off x="0" y="0"/>
          <a:ext cx="0" cy="0"/>
          <a:chOff x="0" y="0"/>
          <a:chExt cx="0" cy="0"/>
        </a:xfrm>
      </p:grpSpPr>
      <p:sp>
        <p:nvSpPr>
          <p:cNvPr id="121" name="Google Shape;121;p22"/>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rtl="0" algn="l">
              <a:spcBef>
                <a:spcPts val="0"/>
              </a:spcBef>
              <a:spcAft>
                <a:spcPts val="0"/>
              </a:spcAft>
              <a:buNone/>
            </a:pPr>
            <a:r>
              <a:rPr lang="en-US" sz="1300">
                <a:solidFill>
                  <a:srgbClr val="829494"/>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sz="1300">
              <a:solidFill>
                <a:srgbClr val="829494"/>
              </a:solidFill>
              <a:latin typeface="Montserrat"/>
              <a:ea typeface="Montserrat"/>
              <a:cs typeface="Montserrat"/>
              <a:sym typeface="Montserrat"/>
            </a:endParaRPr>
          </a:p>
        </p:txBody>
      </p:sp>
      <p:sp>
        <p:nvSpPr>
          <p:cNvPr id="122" name="Google Shape;122;p22"/>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23" name="Google Shape;123;p22"/>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Denim">
  <p:cSld name="Logo_Denim">
    <p:bg>
      <p:bgPr>
        <a:solidFill>
          <a:schemeClr val="dk2"/>
        </a:solidFill>
      </p:bgPr>
    </p:bg>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2">
            <a:alphaModFix/>
          </a:blip>
          <a:stretch>
            <a:fillRect/>
          </a:stretch>
        </p:blipFill>
        <p:spPr>
          <a:xfrm>
            <a:off x="4116483" y="4295733"/>
            <a:ext cx="16151032" cy="5124533"/>
          </a:xfrm>
          <a:prstGeom prst="rect">
            <a:avLst/>
          </a:prstGeom>
          <a:noFill/>
          <a:ln>
            <a:noFill/>
          </a:ln>
        </p:spPr>
      </p:pic>
      <p:sp>
        <p:nvSpPr>
          <p:cNvPr id="126" name="Google Shape;126;p23"/>
          <p:cNvSpPr/>
          <p:nvPr/>
        </p:nvSpPr>
        <p:spPr>
          <a:xfrm>
            <a:off x="22606400" y="1028367"/>
            <a:ext cx="1132800" cy="1132800"/>
          </a:xfrm>
          <a:prstGeom prst="ellipse">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Midnight">
  <p:cSld name="Logo_Denim_1">
    <p:bg>
      <p:bgPr>
        <a:solidFill>
          <a:schemeClr val="lt2"/>
        </a:solidFill>
      </p:bgPr>
    </p:bg>
    <p:spTree>
      <p:nvGrpSpPr>
        <p:cNvPr id="127" name="Shape 127"/>
        <p:cNvGrpSpPr/>
        <p:nvPr/>
      </p:nvGrpSpPr>
      <p:grpSpPr>
        <a:xfrm>
          <a:off x="0" y="0"/>
          <a:ext cx="0" cy="0"/>
          <a:chOff x="0" y="0"/>
          <a:chExt cx="0" cy="0"/>
        </a:xfrm>
      </p:grpSpPr>
      <p:pic>
        <p:nvPicPr>
          <p:cNvPr id="128" name="Google Shape;128;p24"/>
          <p:cNvPicPr preferRelativeResize="0"/>
          <p:nvPr/>
        </p:nvPicPr>
        <p:blipFill>
          <a:blip r:embed="rId2">
            <a:alphaModFix/>
          </a:blip>
          <a:stretch>
            <a:fillRect/>
          </a:stretch>
        </p:blipFill>
        <p:spPr>
          <a:xfrm>
            <a:off x="4116483" y="4295733"/>
            <a:ext cx="16151032" cy="5124533"/>
          </a:xfrm>
          <a:prstGeom prst="rect">
            <a:avLst/>
          </a:prstGeom>
          <a:noFill/>
          <a:ln>
            <a:noFill/>
          </a:ln>
        </p:spPr>
      </p:pic>
      <p:sp>
        <p:nvSpPr>
          <p:cNvPr id="129" name="Google Shape;129;p24"/>
          <p:cNvSpPr/>
          <p:nvPr/>
        </p:nvSpPr>
        <p:spPr>
          <a:xfrm>
            <a:off x="22403200" y="825167"/>
            <a:ext cx="1132800" cy="11328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Robins Egg" showMasterSp="0">
  <p:cSld name="Logo_Robins Egg">
    <p:bg>
      <p:bgPr>
        <a:solidFill>
          <a:schemeClr val="accent5"/>
        </a:solidFill>
      </p:bgPr>
    </p:bg>
    <p:spTree>
      <p:nvGrpSpPr>
        <p:cNvPr id="130" name="Shape 130"/>
        <p:cNvGrpSpPr/>
        <p:nvPr/>
      </p:nvGrpSpPr>
      <p:grpSpPr>
        <a:xfrm>
          <a:off x="0" y="0"/>
          <a:ext cx="0" cy="0"/>
          <a:chOff x="0" y="0"/>
          <a:chExt cx="0" cy="0"/>
        </a:xfrm>
      </p:grpSpPr>
      <p:pic>
        <p:nvPicPr>
          <p:cNvPr id="131" name="Google Shape;131;p25"/>
          <p:cNvPicPr preferRelativeResize="0"/>
          <p:nvPr/>
        </p:nvPicPr>
        <p:blipFill rotWithShape="1">
          <a:blip r:embed="rId2">
            <a:alphaModFix/>
          </a:blip>
          <a:srcRect b="0" l="0" r="0" t="0"/>
          <a:stretch/>
        </p:blipFill>
        <p:spPr>
          <a:xfrm>
            <a:off x="5627347" y="5795400"/>
            <a:ext cx="13129300" cy="212519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Powder" showMasterSp="0">
  <p:cSld name="Logo_Powder">
    <p:bg>
      <p:bgPr>
        <a:solidFill>
          <a:schemeClr val="accent6"/>
        </a:solidFill>
      </p:bgPr>
    </p:bg>
    <p:spTree>
      <p:nvGrpSpPr>
        <p:cNvPr id="132" name="Shape 132"/>
        <p:cNvGrpSpPr/>
        <p:nvPr/>
      </p:nvGrpSpPr>
      <p:grpSpPr>
        <a:xfrm>
          <a:off x="0" y="0"/>
          <a:ext cx="0" cy="0"/>
          <a:chOff x="0" y="0"/>
          <a:chExt cx="0" cy="0"/>
        </a:xfrm>
      </p:grpSpPr>
      <p:pic>
        <p:nvPicPr>
          <p:cNvPr id="133" name="Google Shape;133;p26"/>
          <p:cNvPicPr preferRelativeResize="0"/>
          <p:nvPr/>
        </p:nvPicPr>
        <p:blipFill rotWithShape="1">
          <a:blip r:embed="rId2">
            <a:alphaModFix/>
          </a:blip>
          <a:srcRect b="0" l="0" r="0" t="0"/>
          <a:stretch/>
        </p:blipFill>
        <p:spPr>
          <a:xfrm>
            <a:off x="5627347" y="5795400"/>
            <a:ext cx="13129300" cy="21251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enim 1" showMasterSp="0">
  <p:cSld name="Title Slide_Denim_1">
    <p:bg>
      <p:bgPr>
        <a:solidFill>
          <a:schemeClr val="dk2"/>
        </a:solidFill>
      </p:bgPr>
    </p:bg>
    <p:spTree>
      <p:nvGrpSpPr>
        <p:cNvPr id="134" name="Shape 134"/>
        <p:cNvGrpSpPr/>
        <p:nvPr/>
      </p:nvGrpSpPr>
      <p:grpSpPr>
        <a:xfrm>
          <a:off x="0" y="0"/>
          <a:ext cx="0" cy="0"/>
          <a:chOff x="0" y="0"/>
          <a:chExt cx="0" cy="0"/>
        </a:xfrm>
      </p:grpSpPr>
      <p:sp>
        <p:nvSpPr>
          <p:cNvPr id="135" name="Google Shape;135;p27"/>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9600"/>
              <a:buNone/>
              <a:defRPr i="0" sz="9600">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36" name="Google Shape;136;p27"/>
          <p:cNvSpPr txBox="1"/>
          <p:nvPr>
            <p:ph idx="1" type="subTitle"/>
          </p:nvPr>
        </p:nvSpPr>
        <p:spPr>
          <a:xfrm>
            <a:off x="1521333" y="7749528"/>
            <a:ext cx="20381700" cy="2175300"/>
          </a:xfrm>
          <a:prstGeom prst="rect">
            <a:avLst/>
          </a:prstGeom>
          <a:noFill/>
          <a:ln>
            <a:noFill/>
          </a:ln>
        </p:spPr>
        <p:txBody>
          <a:bodyPr anchorCtr="0" anchor="t" bIns="121875" lIns="0" spcFirstLastPara="1" rIns="243800" wrap="square" tIns="121875">
            <a:noAutofit/>
          </a:bodyPr>
          <a:lstStyle>
            <a:lvl1pPr lvl="0" rtl="0" algn="l">
              <a:lnSpc>
                <a:spcPct val="100000"/>
              </a:lnSpc>
              <a:spcBef>
                <a:spcPts val="2000"/>
              </a:spcBef>
              <a:spcAft>
                <a:spcPts val="0"/>
              </a:spcAft>
              <a:buClr>
                <a:schemeClr val="lt1"/>
              </a:buClr>
              <a:buSzPts val="4300"/>
              <a:buNone/>
              <a:defRPr i="0" sz="4300">
                <a:solidFill>
                  <a:schemeClr val="lt1"/>
                </a:solidFill>
              </a:defRPr>
            </a:lvl1pPr>
            <a:lvl2pPr lvl="1" rtl="0" algn="ctr">
              <a:lnSpc>
                <a:spcPct val="90000"/>
              </a:lnSpc>
              <a:spcBef>
                <a:spcPts val="1100"/>
              </a:spcBef>
              <a:spcAft>
                <a:spcPts val="0"/>
              </a:spcAft>
              <a:buClr>
                <a:schemeClr val="lt1"/>
              </a:buClr>
              <a:buSzPts val="4000"/>
              <a:buNone/>
              <a:defRPr sz="4000">
                <a:solidFill>
                  <a:schemeClr val="lt1"/>
                </a:solidFill>
              </a:defRPr>
            </a:lvl2pPr>
            <a:lvl3pPr lvl="2" rtl="0" algn="ctr">
              <a:lnSpc>
                <a:spcPct val="90000"/>
              </a:lnSpc>
              <a:spcBef>
                <a:spcPts val="1100"/>
              </a:spcBef>
              <a:spcAft>
                <a:spcPts val="0"/>
              </a:spcAft>
              <a:buClr>
                <a:schemeClr val="lt1"/>
              </a:buClr>
              <a:buSzPts val="3600"/>
              <a:buNone/>
              <a:defRPr sz="3600">
                <a:solidFill>
                  <a:schemeClr val="lt1"/>
                </a:solidFill>
              </a:defRPr>
            </a:lvl3pPr>
            <a:lvl4pPr lvl="3" rtl="0" algn="ctr">
              <a:lnSpc>
                <a:spcPct val="90000"/>
              </a:lnSpc>
              <a:spcBef>
                <a:spcPts val="1100"/>
              </a:spcBef>
              <a:spcAft>
                <a:spcPts val="0"/>
              </a:spcAft>
              <a:buClr>
                <a:schemeClr val="lt1"/>
              </a:buClr>
              <a:buSzPts val="3200"/>
              <a:buNone/>
              <a:defRPr sz="3200">
                <a:solidFill>
                  <a:schemeClr val="lt1"/>
                </a:solidFill>
              </a:defRPr>
            </a:lvl4pPr>
            <a:lvl5pPr lvl="4" rtl="0" algn="ctr">
              <a:lnSpc>
                <a:spcPct val="90000"/>
              </a:lnSpc>
              <a:spcBef>
                <a:spcPts val="1100"/>
              </a:spcBef>
              <a:spcAft>
                <a:spcPts val="0"/>
              </a:spcAft>
              <a:buClr>
                <a:schemeClr val="lt1"/>
              </a:buClr>
              <a:buSzPts val="3200"/>
              <a:buNone/>
              <a:defRPr sz="3200">
                <a:solidFill>
                  <a:schemeClr val="lt1"/>
                </a:solidFill>
              </a:defRPr>
            </a:lvl5pPr>
            <a:lvl6pPr lvl="5" rtl="0" algn="ctr">
              <a:lnSpc>
                <a:spcPct val="90000"/>
              </a:lnSpc>
              <a:spcBef>
                <a:spcPts val="1100"/>
              </a:spcBef>
              <a:spcAft>
                <a:spcPts val="0"/>
              </a:spcAft>
              <a:buClr>
                <a:schemeClr val="lt1"/>
              </a:buClr>
              <a:buSzPts val="3200"/>
              <a:buNone/>
              <a:defRPr sz="3200">
                <a:solidFill>
                  <a:schemeClr val="lt1"/>
                </a:solidFill>
              </a:defRPr>
            </a:lvl6pPr>
            <a:lvl7pPr lvl="6" rtl="0" algn="ctr">
              <a:lnSpc>
                <a:spcPct val="90000"/>
              </a:lnSpc>
              <a:spcBef>
                <a:spcPts val="1100"/>
              </a:spcBef>
              <a:spcAft>
                <a:spcPts val="0"/>
              </a:spcAft>
              <a:buClr>
                <a:schemeClr val="lt1"/>
              </a:buClr>
              <a:buSzPts val="3200"/>
              <a:buNone/>
              <a:defRPr sz="3200">
                <a:solidFill>
                  <a:schemeClr val="lt1"/>
                </a:solidFill>
              </a:defRPr>
            </a:lvl7pPr>
            <a:lvl8pPr lvl="7" rtl="0" algn="ctr">
              <a:lnSpc>
                <a:spcPct val="90000"/>
              </a:lnSpc>
              <a:spcBef>
                <a:spcPts val="1100"/>
              </a:spcBef>
              <a:spcAft>
                <a:spcPts val="0"/>
              </a:spcAft>
              <a:buClr>
                <a:schemeClr val="lt1"/>
              </a:buClr>
              <a:buSzPts val="3200"/>
              <a:buNone/>
              <a:defRPr sz="3200">
                <a:solidFill>
                  <a:schemeClr val="lt1"/>
                </a:solidFill>
              </a:defRPr>
            </a:lvl8pPr>
            <a:lvl9pPr lvl="8" rtl="0" algn="ctr">
              <a:lnSpc>
                <a:spcPct val="90000"/>
              </a:lnSpc>
              <a:spcBef>
                <a:spcPts val="1100"/>
              </a:spcBef>
              <a:spcAft>
                <a:spcPts val="0"/>
              </a:spcAft>
              <a:buClr>
                <a:schemeClr val="lt1"/>
              </a:buClr>
              <a:buSzPts val="3200"/>
              <a:buNone/>
              <a:defRPr sz="3200">
                <a:solidFill>
                  <a:schemeClr val="lt1"/>
                </a:solidFill>
              </a:defRPr>
            </a:lvl9pPr>
          </a:lstStyle>
          <a:p/>
        </p:txBody>
      </p:sp>
      <p:pic>
        <p:nvPicPr>
          <p:cNvPr id="137" name="Google Shape;137;p27"/>
          <p:cNvPicPr preferRelativeResize="0"/>
          <p:nvPr/>
        </p:nvPicPr>
        <p:blipFill rotWithShape="1">
          <a:blip r:embed="rId2">
            <a:alphaModFix/>
          </a:blip>
          <a:srcRect b="27244" l="9024" r="8711" t="27805"/>
          <a:stretch/>
        </p:blipFill>
        <p:spPr>
          <a:xfrm>
            <a:off x="1496667" y="1865110"/>
            <a:ext cx="6616699" cy="11471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Midnight" showMasterSp="0">
  <p:cSld name="Title Slide_Denim_1_1">
    <p:bg>
      <p:bgPr>
        <a:solidFill>
          <a:schemeClr val="lt2"/>
        </a:solidFill>
      </p:bgPr>
    </p:bg>
    <p:spTree>
      <p:nvGrpSpPr>
        <p:cNvPr id="138" name="Shape 138"/>
        <p:cNvGrpSpPr/>
        <p:nvPr/>
      </p:nvGrpSpPr>
      <p:grpSpPr>
        <a:xfrm>
          <a:off x="0" y="0"/>
          <a:ext cx="0" cy="0"/>
          <a:chOff x="0" y="0"/>
          <a:chExt cx="0" cy="0"/>
        </a:xfrm>
      </p:grpSpPr>
      <p:pic>
        <p:nvPicPr>
          <p:cNvPr id="139" name="Google Shape;139;p28"/>
          <p:cNvPicPr preferRelativeResize="0"/>
          <p:nvPr/>
        </p:nvPicPr>
        <p:blipFill rotWithShape="1">
          <a:blip r:embed="rId2">
            <a:alphaModFix/>
          </a:blip>
          <a:srcRect b="27244" l="9024" r="8711" t="27805"/>
          <a:stretch/>
        </p:blipFill>
        <p:spPr>
          <a:xfrm>
            <a:off x="1496667" y="1865110"/>
            <a:ext cx="6616699" cy="1147101"/>
          </a:xfrm>
          <a:prstGeom prst="rect">
            <a:avLst/>
          </a:prstGeom>
          <a:noFill/>
          <a:ln>
            <a:noFill/>
          </a:ln>
        </p:spPr>
      </p:pic>
      <p:sp>
        <p:nvSpPr>
          <p:cNvPr id="140" name="Google Shape;140;p28"/>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9600"/>
              <a:buNone/>
              <a:defRPr i="0" sz="9600">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41" name="Google Shape;141;p28"/>
          <p:cNvSpPr txBox="1"/>
          <p:nvPr>
            <p:ph idx="1" type="subTitle"/>
          </p:nvPr>
        </p:nvSpPr>
        <p:spPr>
          <a:xfrm>
            <a:off x="1521333" y="7749528"/>
            <a:ext cx="20381700" cy="2175300"/>
          </a:xfrm>
          <a:prstGeom prst="rect">
            <a:avLst/>
          </a:prstGeom>
          <a:noFill/>
          <a:ln>
            <a:noFill/>
          </a:ln>
        </p:spPr>
        <p:txBody>
          <a:bodyPr anchorCtr="0" anchor="t" bIns="121875" lIns="0" spcFirstLastPara="1" rIns="243800" wrap="square" tIns="121875">
            <a:noAutofit/>
          </a:bodyPr>
          <a:lstStyle>
            <a:lvl1pPr lvl="0" rtl="0" algn="l">
              <a:lnSpc>
                <a:spcPct val="100000"/>
              </a:lnSpc>
              <a:spcBef>
                <a:spcPts val="2000"/>
              </a:spcBef>
              <a:spcAft>
                <a:spcPts val="0"/>
              </a:spcAft>
              <a:buClr>
                <a:schemeClr val="lt1"/>
              </a:buClr>
              <a:buSzPts val="4300"/>
              <a:buNone/>
              <a:defRPr i="0" sz="4300">
                <a:solidFill>
                  <a:schemeClr val="lt1"/>
                </a:solidFill>
              </a:defRPr>
            </a:lvl1pPr>
            <a:lvl2pPr lvl="1" rtl="0" algn="ctr">
              <a:lnSpc>
                <a:spcPct val="90000"/>
              </a:lnSpc>
              <a:spcBef>
                <a:spcPts val="1100"/>
              </a:spcBef>
              <a:spcAft>
                <a:spcPts val="0"/>
              </a:spcAft>
              <a:buClr>
                <a:schemeClr val="lt1"/>
              </a:buClr>
              <a:buSzPts val="4000"/>
              <a:buNone/>
              <a:defRPr sz="4000">
                <a:solidFill>
                  <a:schemeClr val="lt1"/>
                </a:solidFill>
              </a:defRPr>
            </a:lvl2pPr>
            <a:lvl3pPr lvl="2" rtl="0" algn="ctr">
              <a:lnSpc>
                <a:spcPct val="90000"/>
              </a:lnSpc>
              <a:spcBef>
                <a:spcPts val="1100"/>
              </a:spcBef>
              <a:spcAft>
                <a:spcPts val="0"/>
              </a:spcAft>
              <a:buClr>
                <a:schemeClr val="lt1"/>
              </a:buClr>
              <a:buSzPts val="3600"/>
              <a:buNone/>
              <a:defRPr sz="3600">
                <a:solidFill>
                  <a:schemeClr val="lt1"/>
                </a:solidFill>
              </a:defRPr>
            </a:lvl3pPr>
            <a:lvl4pPr lvl="3" rtl="0" algn="ctr">
              <a:lnSpc>
                <a:spcPct val="90000"/>
              </a:lnSpc>
              <a:spcBef>
                <a:spcPts val="1100"/>
              </a:spcBef>
              <a:spcAft>
                <a:spcPts val="0"/>
              </a:spcAft>
              <a:buClr>
                <a:schemeClr val="lt1"/>
              </a:buClr>
              <a:buSzPts val="3200"/>
              <a:buNone/>
              <a:defRPr sz="3200">
                <a:solidFill>
                  <a:schemeClr val="lt1"/>
                </a:solidFill>
              </a:defRPr>
            </a:lvl4pPr>
            <a:lvl5pPr lvl="4" rtl="0" algn="ctr">
              <a:lnSpc>
                <a:spcPct val="90000"/>
              </a:lnSpc>
              <a:spcBef>
                <a:spcPts val="1100"/>
              </a:spcBef>
              <a:spcAft>
                <a:spcPts val="0"/>
              </a:spcAft>
              <a:buClr>
                <a:schemeClr val="lt1"/>
              </a:buClr>
              <a:buSzPts val="3200"/>
              <a:buNone/>
              <a:defRPr sz="3200">
                <a:solidFill>
                  <a:schemeClr val="lt1"/>
                </a:solidFill>
              </a:defRPr>
            </a:lvl5pPr>
            <a:lvl6pPr lvl="5" rtl="0" algn="ctr">
              <a:lnSpc>
                <a:spcPct val="90000"/>
              </a:lnSpc>
              <a:spcBef>
                <a:spcPts val="1100"/>
              </a:spcBef>
              <a:spcAft>
                <a:spcPts val="0"/>
              </a:spcAft>
              <a:buClr>
                <a:schemeClr val="lt1"/>
              </a:buClr>
              <a:buSzPts val="3200"/>
              <a:buNone/>
              <a:defRPr sz="3200">
                <a:solidFill>
                  <a:schemeClr val="lt1"/>
                </a:solidFill>
              </a:defRPr>
            </a:lvl6pPr>
            <a:lvl7pPr lvl="6" rtl="0" algn="ctr">
              <a:lnSpc>
                <a:spcPct val="90000"/>
              </a:lnSpc>
              <a:spcBef>
                <a:spcPts val="1100"/>
              </a:spcBef>
              <a:spcAft>
                <a:spcPts val="0"/>
              </a:spcAft>
              <a:buClr>
                <a:schemeClr val="lt1"/>
              </a:buClr>
              <a:buSzPts val="3200"/>
              <a:buNone/>
              <a:defRPr sz="3200">
                <a:solidFill>
                  <a:schemeClr val="lt1"/>
                </a:solidFill>
              </a:defRPr>
            </a:lvl7pPr>
            <a:lvl8pPr lvl="7" rtl="0" algn="ctr">
              <a:lnSpc>
                <a:spcPct val="90000"/>
              </a:lnSpc>
              <a:spcBef>
                <a:spcPts val="1100"/>
              </a:spcBef>
              <a:spcAft>
                <a:spcPts val="0"/>
              </a:spcAft>
              <a:buClr>
                <a:schemeClr val="lt1"/>
              </a:buClr>
              <a:buSzPts val="3200"/>
              <a:buNone/>
              <a:defRPr sz="3200">
                <a:solidFill>
                  <a:schemeClr val="lt1"/>
                </a:solidFill>
              </a:defRPr>
            </a:lvl8pPr>
            <a:lvl9pPr lvl="8" rtl="0" algn="ctr">
              <a:lnSpc>
                <a:spcPct val="90000"/>
              </a:lnSpc>
              <a:spcBef>
                <a:spcPts val="1100"/>
              </a:spcBef>
              <a:spcAft>
                <a:spcPts val="0"/>
              </a:spcAft>
              <a:buClr>
                <a:schemeClr val="lt1"/>
              </a:buClr>
              <a:buSzPts val="3200"/>
              <a:buNone/>
              <a:defRPr sz="32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Robins Egg" showMasterSp="0">
  <p:cSld name="Title Slide_Meadow_1">
    <p:bg>
      <p:bgPr>
        <a:solidFill>
          <a:schemeClr val="accent5"/>
        </a:solidFill>
      </p:bgPr>
    </p:bg>
    <p:spTree>
      <p:nvGrpSpPr>
        <p:cNvPr id="142" name="Shape 142"/>
        <p:cNvGrpSpPr/>
        <p:nvPr/>
      </p:nvGrpSpPr>
      <p:grpSpPr>
        <a:xfrm>
          <a:off x="0" y="0"/>
          <a:ext cx="0" cy="0"/>
          <a:chOff x="0" y="0"/>
          <a:chExt cx="0" cy="0"/>
        </a:xfrm>
      </p:grpSpPr>
      <p:pic>
        <p:nvPicPr>
          <p:cNvPr id="143" name="Google Shape;143;p29"/>
          <p:cNvPicPr preferRelativeResize="0"/>
          <p:nvPr/>
        </p:nvPicPr>
        <p:blipFill rotWithShape="1">
          <a:blip r:embed="rId2">
            <a:alphaModFix/>
          </a:blip>
          <a:srcRect b="0" l="0" r="0" t="0"/>
          <a:stretch/>
        </p:blipFill>
        <p:spPr>
          <a:xfrm>
            <a:off x="1521333" y="1904868"/>
            <a:ext cx="6555650" cy="1061133"/>
          </a:xfrm>
          <a:prstGeom prst="rect">
            <a:avLst/>
          </a:prstGeom>
          <a:noFill/>
          <a:ln>
            <a:noFill/>
          </a:ln>
        </p:spPr>
      </p:pic>
      <p:sp>
        <p:nvSpPr>
          <p:cNvPr id="144" name="Google Shape;144;p29"/>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SzPts val="9600"/>
              <a:buNone/>
              <a:defRPr i="0" sz="9600"/>
            </a:lvl1pPr>
            <a:lvl2pPr lvl="1" rtl="0">
              <a:spcBef>
                <a:spcPts val="0"/>
              </a:spcBef>
              <a:spcAft>
                <a:spcPts val="0"/>
              </a:spcAft>
              <a:buClr>
                <a:schemeClr val="dk2"/>
              </a:buClr>
              <a:buSzPts val="6400"/>
              <a:buNone/>
              <a:defRPr>
                <a:solidFill>
                  <a:schemeClr val="dk2"/>
                </a:solidFill>
              </a:defRPr>
            </a:lvl2pPr>
            <a:lvl3pPr lvl="2" rtl="0">
              <a:spcBef>
                <a:spcPts val="0"/>
              </a:spcBef>
              <a:spcAft>
                <a:spcPts val="0"/>
              </a:spcAft>
              <a:buClr>
                <a:schemeClr val="dk2"/>
              </a:buClr>
              <a:buSzPts val="6400"/>
              <a:buNone/>
              <a:defRPr>
                <a:solidFill>
                  <a:schemeClr val="dk2"/>
                </a:solidFill>
              </a:defRPr>
            </a:lvl3pPr>
            <a:lvl4pPr lvl="3" rtl="0">
              <a:spcBef>
                <a:spcPts val="0"/>
              </a:spcBef>
              <a:spcAft>
                <a:spcPts val="0"/>
              </a:spcAft>
              <a:buClr>
                <a:schemeClr val="dk2"/>
              </a:buClr>
              <a:buSzPts val="6400"/>
              <a:buNone/>
              <a:defRPr>
                <a:solidFill>
                  <a:schemeClr val="dk2"/>
                </a:solidFill>
              </a:defRPr>
            </a:lvl4pPr>
            <a:lvl5pPr lvl="4" rtl="0">
              <a:spcBef>
                <a:spcPts val="0"/>
              </a:spcBef>
              <a:spcAft>
                <a:spcPts val="0"/>
              </a:spcAft>
              <a:buClr>
                <a:schemeClr val="dk2"/>
              </a:buClr>
              <a:buSzPts val="6400"/>
              <a:buNone/>
              <a:defRPr>
                <a:solidFill>
                  <a:schemeClr val="dk2"/>
                </a:solidFill>
              </a:defRPr>
            </a:lvl5pPr>
            <a:lvl6pPr lvl="5" rtl="0">
              <a:spcBef>
                <a:spcPts val="0"/>
              </a:spcBef>
              <a:spcAft>
                <a:spcPts val="0"/>
              </a:spcAft>
              <a:buClr>
                <a:schemeClr val="dk2"/>
              </a:buClr>
              <a:buSzPts val="6400"/>
              <a:buNone/>
              <a:defRPr>
                <a:solidFill>
                  <a:schemeClr val="dk2"/>
                </a:solidFill>
              </a:defRPr>
            </a:lvl6pPr>
            <a:lvl7pPr lvl="6" rtl="0">
              <a:spcBef>
                <a:spcPts val="0"/>
              </a:spcBef>
              <a:spcAft>
                <a:spcPts val="0"/>
              </a:spcAft>
              <a:buClr>
                <a:schemeClr val="dk2"/>
              </a:buClr>
              <a:buSzPts val="6400"/>
              <a:buNone/>
              <a:defRPr>
                <a:solidFill>
                  <a:schemeClr val="dk2"/>
                </a:solidFill>
              </a:defRPr>
            </a:lvl7pPr>
            <a:lvl8pPr lvl="7" rtl="0">
              <a:spcBef>
                <a:spcPts val="0"/>
              </a:spcBef>
              <a:spcAft>
                <a:spcPts val="0"/>
              </a:spcAft>
              <a:buClr>
                <a:schemeClr val="dk2"/>
              </a:buClr>
              <a:buSzPts val="6400"/>
              <a:buNone/>
              <a:defRPr>
                <a:solidFill>
                  <a:schemeClr val="dk2"/>
                </a:solidFill>
              </a:defRPr>
            </a:lvl8pPr>
            <a:lvl9pPr lvl="8" rtl="0">
              <a:spcBef>
                <a:spcPts val="0"/>
              </a:spcBef>
              <a:spcAft>
                <a:spcPts val="0"/>
              </a:spcAft>
              <a:buClr>
                <a:schemeClr val="dk2"/>
              </a:buClr>
              <a:buSzPts val="6400"/>
              <a:buNone/>
              <a:defRPr>
                <a:solidFill>
                  <a:schemeClr val="dk2"/>
                </a:solidFill>
              </a:defRPr>
            </a:lvl9pPr>
          </a:lstStyle>
          <a:p/>
        </p:txBody>
      </p:sp>
      <p:sp>
        <p:nvSpPr>
          <p:cNvPr id="145" name="Google Shape;145;p29"/>
          <p:cNvSpPr txBox="1"/>
          <p:nvPr>
            <p:ph idx="1" type="subTitle"/>
          </p:nvPr>
        </p:nvSpPr>
        <p:spPr>
          <a:xfrm>
            <a:off x="1521333" y="7749528"/>
            <a:ext cx="20381700" cy="2175300"/>
          </a:xfrm>
          <a:prstGeom prst="rect">
            <a:avLst/>
          </a:prstGeom>
          <a:noFill/>
          <a:ln>
            <a:noFill/>
          </a:ln>
        </p:spPr>
        <p:txBody>
          <a:bodyPr anchorCtr="0" anchor="t" bIns="121875" lIns="0" spcFirstLastPara="1" rIns="243800" wrap="square" tIns="121875">
            <a:noAutofit/>
          </a:bodyPr>
          <a:lstStyle>
            <a:lvl1pPr lvl="0" rtl="0" algn="l">
              <a:lnSpc>
                <a:spcPct val="100000"/>
              </a:lnSpc>
              <a:spcBef>
                <a:spcPts val="2000"/>
              </a:spcBef>
              <a:spcAft>
                <a:spcPts val="0"/>
              </a:spcAft>
              <a:buClr>
                <a:schemeClr val="dk2"/>
              </a:buClr>
              <a:buSzPts val="4300"/>
              <a:buNone/>
              <a:defRPr i="0" sz="4300">
                <a:solidFill>
                  <a:schemeClr val="dk2"/>
                </a:solidFill>
              </a:defRPr>
            </a:lvl1pPr>
            <a:lvl2pPr lvl="1" rtl="0" algn="ctr">
              <a:lnSpc>
                <a:spcPct val="90000"/>
              </a:lnSpc>
              <a:spcBef>
                <a:spcPts val="1100"/>
              </a:spcBef>
              <a:spcAft>
                <a:spcPts val="0"/>
              </a:spcAft>
              <a:buClr>
                <a:schemeClr val="dk2"/>
              </a:buClr>
              <a:buSzPts val="4000"/>
              <a:buNone/>
              <a:defRPr sz="4000">
                <a:solidFill>
                  <a:schemeClr val="dk2"/>
                </a:solidFill>
              </a:defRPr>
            </a:lvl2pPr>
            <a:lvl3pPr lvl="2" rtl="0" algn="ctr">
              <a:lnSpc>
                <a:spcPct val="90000"/>
              </a:lnSpc>
              <a:spcBef>
                <a:spcPts val="1100"/>
              </a:spcBef>
              <a:spcAft>
                <a:spcPts val="0"/>
              </a:spcAft>
              <a:buClr>
                <a:schemeClr val="dk2"/>
              </a:buClr>
              <a:buSzPts val="3600"/>
              <a:buNone/>
              <a:defRPr sz="3600">
                <a:solidFill>
                  <a:schemeClr val="dk2"/>
                </a:solidFill>
              </a:defRPr>
            </a:lvl3pPr>
            <a:lvl4pPr lvl="3" rtl="0" algn="ctr">
              <a:lnSpc>
                <a:spcPct val="90000"/>
              </a:lnSpc>
              <a:spcBef>
                <a:spcPts val="1100"/>
              </a:spcBef>
              <a:spcAft>
                <a:spcPts val="0"/>
              </a:spcAft>
              <a:buClr>
                <a:schemeClr val="dk2"/>
              </a:buClr>
              <a:buSzPts val="3200"/>
              <a:buNone/>
              <a:defRPr sz="3200">
                <a:solidFill>
                  <a:schemeClr val="dk2"/>
                </a:solidFill>
              </a:defRPr>
            </a:lvl4pPr>
            <a:lvl5pPr lvl="4" rtl="0" algn="ctr">
              <a:lnSpc>
                <a:spcPct val="90000"/>
              </a:lnSpc>
              <a:spcBef>
                <a:spcPts val="1100"/>
              </a:spcBef>
              <a:spcAft>
                <a:spcPts val="0"/>
              </a:spcAft>
              <a:buClr>
                <a:schemeClr val="dk2"/>
              </a:buClr>
              <a:buSzPts val="3200"/>
              <a:buNone/>
              <a:defRPr sz="3200">
                <a:solidFill>
                  <a:schemeClr val="dk2"/>
                </a:solidFill>
              </a:defRPr>
            </a:lvl5pPr>
            <a:lvl6pPr lvl="5" rtl="0" algn="ctr">
              <a:lnSpc>
                <a:spcPct val="90000"/>
              </a:lnSpc>
              <a:spcBef>
                <a:spcPts val="1100"/>
              </a:spcBef>
              <a:spcAft>
                <a:spcPts val="0"/>
              </a:spcAft>
              <a:buClr>
                <a:schemeClr val="dk2"/>
              </a:buClr>
              <a:buSzPts val="3200"/>
              <a:buNone/>
              <a:defRPr sz="3200">
                <a:solidFill>
                  <a:schemeClr val="dk2"/>
                </a:solidFill>
              </a:defRPr>
            </a:lvl6pPr>
            <a:lvl7pPr lvl="6" rtl="0" algn="ctr">
              <a:lnSpc>
                <a:spcPct val="90000"/>
              </a:lnSpc>
              <a:spcBef>
                <a:spcPts val="1100"/>
              </a:spcBef>
              <a:spcAft>
                <a:spcPts val="0"/>
              </a:spcAft>
              <a:buClr>
                <a:schemeClr val="dk2"/>
              </a:buClr>
              <a:buSzPts val="3200"/>
              <a:buNone/>
              <a:defRPr sz="3200">
                <a:solidFill>
                  <a:schemeClr val="dk2"/>
                </a:solidFill>
              </a:defRPr>
            </a:lvl7pPr>
            <a:lvl8pPr lvl="7" rtl="0" algn="ctr">
              <a:lnSpc>
                <a:spcPct val="90000"/>
              </a:lnSpc>
              <a:spcBef>
                <a:spcPts val="1100"/>
              </a:spcBef>
              <a:spcAft>
                <a:spcPts val="0"/>
              </a:spcAft>
              <a:buClr>
                <a:schemeClr val="dk2"/>
              </a:buClr>
              <a:buSzPts val="3200"/>
              <a:buNone/>
              <a:defRPr sz="3200">
                <a:solidFill>
                  <a:schemeClr val="dk2"/>
                </a:solidFill>
              </a:defRPr>
            </a:lvl8pPr>
            <a:lvl9pPr lvl="8" rtl="0" algn="ctr">
              <a:lnSpc>
                <a:spcPct val="90000"/>
              </a:lnSpc>
              <a:spcBef>
                <a:spcPts val="1100"/>
              </a:spcBef>
              <a:spcAft>
                <a:spcPts val="0"/>
              </a:spcAft>
              <a:buClr>
                <a:schemeClr val="dk2"/>
              </a:buClr>
              <a:buSzPts val="3200"/>
              <a:buNone/>
              <a:defRPr sz="3200">
                <a:solidFill>
                  <a:schemeClr val="dk2"/>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owder" showMasterSp="0">
  <p:cSld name="TITLE_1">
    <p:bg>
      <p:bgPr>
        <a:solidFill>
          <a:schemeClr val="accent6"/>
        </a:solidFill>
      </p:bgPr>
    </p:bg>
    <p:spTree>
      <p:nvGrpSpPr>
        <p:cNvPr id="146" name="Shape 146"/>
        <p:cNvGrpSpPr/>
        <p:nvPr/>
      </p:nvGrpSpPr>
      <p:grpSpPr>
        <a:xfrm>
          <a:off x="0" y="0"/>
          <a:ext cx="0" cy="0"/>
          <a:chOff x="0" y="0"/>
          <a:chExt cx="0" cy="0"/>
        </a:xfrm>
      </p:grpSpPr>
      <p:sp>
        <p:nvSpPr>
          <p:cNvPr id="147" name="Google Shape;147;p30"/>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SzPts val="9600"/>
              <a:buNone/>
              <a:defRPr i="0" sz="9600"/>
            </a:lvl1pPr>
            <a:lvl2pPr lvl="1" rtl="0">
              <a:spcBef>
                <a:spcPts val="0"/>
              </a:spcBef>
              <a:spcAft>
                <a:spcPts val="0"/>
              </a:spcAft>
              <a:buClr>
                <a:schemeClr val="dk2"/>
              </a:buClr>
              <a:buSzPts val="6400"/>
              <a:buNone/>
              <a:defRPr>
                <a:solidFill>
                  <a:schemeClr val="dk2"/>
                </a:solidFill>
              </a:defRPr>
            </a:lvl2pPr>
            <a:lvl3pPr lvl="2" rtl="0">
              <a:spcBef>
                <a:spcPts val="0"/>
              </a:spcBef>
              <a:spcAft>
                <a:spcPts val="0"/>
              </a:spcAft>
              <a:buClr>
                <a:schemeClr val="dk2"/>
              </a:buClr>
              <a:buSzPts val="6400"/>
              <a:buNone/>
              <a:defRPr>
                <a:solidFill>
                  <a:schemeClr val="dk2"/>
                </a:solidFill>
              </a:defRPr>
            </a:lvl3pPr>
            <a:lvl4pPr lvl="3" rtl="0">
              <a:spcBef>
                <a:spcPts val="0"/>
              </a:spcBef>
              <a:spcAft>
                <a:spcPts val="0"/>
              </a:spcAft>
              <a:buClr>
                <a:schemeClr val="dk2"/>
              </a:buClr>
              <a:buSzPts val="6400"/>
              <a:buNone/>
              <a:defRPr>
                <a:solidFill>
                  <a:schemeClr val="dk2"/>
                </a:solidFill>
              </a:defRPr>
            </a:lvl4pPr>
            <a:lvl5pPr lvl="4" rtl="0">
              <a:spcBef>
                <a:spcPts val="0"/>
              </a:spcBef>
              <a:spcAft>
                <a:spcPts val="0"/>
              </a:spcAft>
              <a:buClr>
                <a:schemeClr val="dk2"/>
              </a:buClr>
              <a:buSzPts val="6400"/>
              <a:buNone/>
              <a:defRPr>
                <a:solidFill>
                  <a:schemeClr val="dk2"/>
                </a:solidFill>
              </a:defRPr>
            </a:lvl5pPr>
            <a:lvl6pPr lvl="5" rtl="0">
              <a:spcBef>
                <a:spcPts val="0"/>
              </a:spcBef>
              <a:spcAft>
                <a:spcPts val="0"/>
              </a:spcAft>
              <a:buClr>
                <a:schemeClr val="dk2"/>
              </a:buClr>
              <a:buSzPts val="6400"/>
              <a:buNone/>
              <a:defRPr>
                <a:solidFill>
                  <a:schemeClr val="dk2"/>
                </a:solidFill>
              </a:defRPr>
            </a:lvl6pPr>
            <a:lvl7pPr lvl="6" rtl="0">
              <a:spcBef>
                <a:spcPts val="0"/>
              </a:spcBef>
              <a:spcAft>
                <a:spcPts val="0"/>
              </a:spcAft>
              <a:buClr>
                <a:schemeClr val="dk2"/>
              </a:buClr>
              <a:buSzPts val="6400"/>
              <a:buNone/>
              <a:defRPr>
                <a:solidFill>
                  <a:schemeClr val="dk2"/>
                </a:solidFill>
              </a:defRPr>
            </a:lvl7pPr>
            <a:lvl8pPr lvl="7" rtl="0">
              <a:spcBef>
                <a:spcPts val="0"/>
              </a:spcBef>
              <a:spcAft>
                <a:spcPts val="0"/>
              </a:spcAft>
              <a:buClr>
                <a:schemeClr val="dk2"/>
              </a:buClr>
              <a:buSzPts val="6400"/>
              <a:buNone/>
              <a:defRPr>
                <a:solidFill>
                  <a:schemeClr val="dk2"/>
                </a:solidFill>
              </a:defRPr>
            </a:lvl8pPr>
            <a:lvl9pPr lvl="8" rtl="0">
              <a:spcBef>
                <a:spcPts val="0"/>
              </a:spcBef>
              <a:spcAft>
                <a:spcPts val="0"/>
              </a:spcAft>
              <a:buClr>
                <a:schemeClr val="dk2"/>
              </a:buClr>
              <a:buSzPts val="6400"/>
              <a:buNone/>
              <a:defRPr>
                <a:solidFill>
                  <a:schemeClr val="dk2"/>
                </a:solidFill>
              </a:defRPr>
            </a:lvl9pPr>
          </a:lstStyle>
          <a:p/>
        </p:txBody>
      </p:sp>
      <p:sp>
        <p:nvSpPr>
          <p:cNvPr id="148" name="Google Shape;148;p30"/>
          <p:cNvSpPr txBox="1"/>
          <p:nvPr>
            <p:ph idx="1" type="subTitle"/>
          </p:nvPr>
        </p:nvSpPr>
        <p:spPr>
          <a:xfrm>
            <a:off x="1521333" y="7749528"/>
            <a:ext cx="20381700" cy="2175300"/>
          </a:xfrm>
          <a:prstGeom prst="rect">
            <a:avLst/>
          </a:prstGeom>
          <a:noFill/>
          <a:ln>
            <a:noFill/>
          </a:ln>
        </p:spPr>
        <p:txBody>
          <a:bodyPr anchorCtr="0" anchor="t" bIns="121875" lIns="0" spcFirstLastPara="1" rIns="243800" wrap="square" tIns="121875">
            <a:noAutofit/>
          </a:bodyPr>
          <a:lstStyle>
            <a:lvl1pPr lvl="0" rtl="0" algn="l">
              <a:lnSpc>
                <a:spcPct val="100000"/>
              </a:lnSpc>
              <a:spcBef>
                <a:spcPts val="2000"/>
              </a:spcBef>
              <a:spcAft>
                <a:spcPts val="0"/>
              </a:spcAft>
              <a:buClr>
                <a:schemeClr val="dk2"/>
              </a:buClr>
              <a:buSzPts val="4300"/>
              <a:buNone/>
              <a:defRPr i="0" sz="4300">
                <a:solidFill>
                  <a:schemeClr val="dk2"/>
                </a:solidFill>
              </a:defRPr>
            </a:lvl1pPr>
            <a:lvl2pPr lvl="1" rtl="0" algn="ctr">
              <a:lnSpc>
                <a:spcPct val="90000"/>
              </a:lnSpc>
              <a:spcBef>
                <a:spcPts val="1100"/>
              </a:spcBef>
              <a:spcAft>
                <a:spcPts val="0"/>
              </a:spcAft>
              <a:buClr>
                <a:schemeClr val="dk2"/>
              </a:buClr>
              <a:buSzPts val="4000"/>
              <a:buNone/>
              <a:defRPr sz="4000">
                <a:solidFill>
                  <a:schemeClr val="dk2"/>
                </a:solidFill>
              </a:defRPr>
            </a:lvl2pPr>
            <a:lvl3pPr lvl="2" rtl="0" algn="ctr">
              <a:lnSpc>
                <a:spcPct val="90000"/>
              </a:lnSpc>
              <a:spcBef>
                <a:spcPts val="1100"/>
              </a:spcBef>
              <a:spcAft>
                <a:spcPts val="0"/>
              </a:spcAft>
              <a:buClr>
                <a:schemeClr val="dk2"/>
              </a:buClr>
              <a:buSzPts val="3600"/>
              <a:buNone/>
              <a:defRPr sz="3600">
                <a:solidFill>
                  <a:schemeClr val="dk2"/>
                </a:solidFill>
              </a:defRPr>
            </a:lvl3pPr>
            <a:lvl4pPr lvl="3" rtl="0" algn="ctr">
              <a:lnSpc>
                <a:spcPct val="90000"/>
              </a:lnSpc>
              <a:spcBef>
                <a:spcPts val="1100"/>
              </a:spcBef>
              <a:spcAft>
                <a:spcPts val="0"/>
              </a:spcAft>
              <a:buClr>
                <a:schemeClr val="dk2"/>
              </a:buClr>
              <a:buSzPts val="3200"/>
              <a:buNone/>
              <a:defRPr sz="3200">
                <a:solidFill>
                  <a:schemeClr val="dk2"/>
                </a:solidFill>
              </a:defRPr>
            </a:lvl4pPr>
            <a:lvl5pPr lvl="4" rtl="0" algn="ctr">
              <a:lnSpc>
                <a:spcPct val="90000"/>
              </a:lnSpc>
              <a:spcBef>
                <a:spcPts val="1100"/>
              </a:spcBef>
              <a:spcAft>
                <a:spcPts val="0"/>
              </a:spcAft>
              <a:buClr>
                <a:schemeClr val="dk2"/>
              </a:buClr>
              <a:buSzPts val="3200"/>
              <a:buNone/>
              <a:defRPr sz="3200">
                <a:solidFill>
                  <a:schemeClr val="dk2"/>
                </a:solidFill>
              </a:defRPr>
            </a:lvl5pPr>
            <a:lvl6pPr lvl="5" rtl="0" algn="ctr">
              <a:lnSpc>
                <a:spcPct val="90000"/>
              </a:lnSpc>
              <a:spcBef>
                <a:spcPts val="1100"/>
              </a:spcBef>
              <a:spcAft>
                <a:spcPts val="0"/>
              </a:spcAft>
              <a:buClr>
                <a:schemeClr val="dk2"/>
              </a:buClr>
              <a:buSzPts val="3200"/>
              <a:buNone/>
              <a:defRPr sz="3200">
                <a:solidFill>
                  <a:schemeClr val="dk2"/>
                </a:solidFill>
              </a:defRPr>
            </a:lvl6pPr>
            <a:lvl7pPr lvl="6" rtl="0" algn="ctr">
              <a:lnSpc>
                <a:spcPct val="90000"/>
              </a:lnSpc>
              <a:spcBef>
                <a:spcPts val="1100"/>
              </a:spcBef>
              <a:spcAft>
                <a:spcPts val="0"/>
              </a:spcAft>
              <a:buClr>
                <a:schemeClr val="dk2"/>
              </a:buClr>
              <a:buSzPts val="3200"/>
              <a:buNone/>
              <a:defRPr sz="3200">
                <a:solidFill>
                  <a:schemeClr val="dk2"/>
                </a:solidFill>
              </a:defRPr>
            </a:lvl7pPr>
            <a:lvl8pPr lvl="7" rtl="0" algn="ctr">
              <a:lnSpc>
                <a:spcPct val="90000"/>
              </a:lnSpc>
              <a:spcBef>
                <a:spcPts val="1100"/>
              </a:spcBef>
              <a:spcAft>
                <a:spcPts val="0"/>
              </a:spcAft>
              <a:buClr>
                <a:schemeClr val="dk2"/>
              </a:buClr>
              <a:buSzPts val="3200"/>
              <a:buNone/>
              <a:defRPr sz="3200">
                <a:solidFill>
                  <a:schemeClr val="dk2"/>
                </a:solidFill>
              </a:defRPr>
            </a:lvl8pPr>
            <a:lvl9pPr lvl="8" rtl="0" algn="ctr">
              <a:lnSpc>
                <a:spcPct val="90000"/>
              </a:lnSpc>
              <a:spcBef>
                <a:spcPts val="1100"/>
              </a:spcBef>
              <a:spcAft>
                <a:spcPts val="0"/>
              </a:spcAft>
              <a:buClr>
                <a:schemeClr val="dk2"/>
              </a:buClr>
              <a:buSzPts val="3200"/>
              <a:buNone/>
              <a:defRPr sz="3200">
                <a:solidFill>
                  <a:schemeClr val="dk2"/>
                </a:solidFill>
              </a:defRPr>
            </a:lvl9pPr>
          </a:lstStyle>
          <a:p/>
        </p:txBody>
      </p:sp>
      <p:pic>
        <p:nvPicPr>
          <p:cNvPr id="149" name="Google Shape;149;p30"/>
          <p:cNvPicPr preferRelativeResize="0"/>
          <p:nvPr/>
        </p:nvPicPr>
        <p:blipFill rotWithShape="1">
          <a:blip r:embed="rId2">
            <a:alphaModFix/>
          </a:blip>
          <a:srcRect b="0" l="0" r="0" t="0"/>
          <a:stretch/>
        </p:blipFill>
        <p:spPr>
          <a:xfrm>
            <a:off x="1521333" y="1904868"/>
            <a:ext cx="6555650" cy="10611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white" type="obj">
  <p:cSld name="OBJECT">
    <p:spTree>
      <p:nvGrpSpPr>
        <p:cNvPr id="24" name="Shape 24"/>
        <p:cNvGrpSpPr/>
        <p:nvPr/>
      </p:nvGrpSpPr>
      <p:grpSpPr>
        <a:xfrm>
          <a:off x="0" y="0"/>
          <a:ext cx="0" cy="0"/>
          <a:chOff x="0" y="0"/>
          <a:chExt cx="0" cy="0"/>
        </a:xfrm>
      </p:grpSpPr>
      <p:sp>
        <p:nvSpPr>
          <p:cNvPr id="25" name="Google Shape;25;p4"/>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rtl="0" algn="l">
              <a:spcBef>
                <a:spcPts val="0"/>
              </a:spcBef>
              <a:spcAft>
                <a:spcPts val="0"/>
              </a:spcAft>
              <a:buNone/>
            </a:pPr>
            <a:r>
              <a:rPr lang="en-US" sz="1300">
                <a:solidFill>
                  <a:srgbClr val="829494"/>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sz="1300">
              <a:solidFill>
                <a:srgbClr val="829494"/>
              </a:solidFill>
              <a:latin typeface="Montserrat"/>
              <a:ea typeface="Montserrat"/>
              <a:cs typeface="Montserrat"/>
              <a:sym typeface="Montserrat"/>
            </a:endParaRPr>
          </a:p>
        </p:txBody>
      </p:sp>
      <p:sp>
        <p:nvSpPr>
          <p:cNvPr id="26" name="Google Shape;26;p4"/>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6400"/>
              <a:buFont typeface="Arial"/>
              <a:buNone/>
              <a:defRPr>
                <a:solidFill>
                  <a:schemeClr val="dk2"/>
                </a:solidFill>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27" name="Google Shape;27;p4"/>
          <p:cNvSpPr txBox="1"/>
          <p:nvPr>
            <p:ph idx="1" type="body"/>
          </p:nvPr>
        </p:nvSpPr>
        <p:spPr>
          <a:xfrm>
            <a:off x="914400" y="2633787"/>
            <a:ext cx="22548900" cy="93264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dk1"/>
              </a:buClr>
              <a:buSzPts val="3700"/>
              <a:buChar char="•"/>
              <a:defRPr/>
            </a:lvl1pPr>
            <a:lvl2pPr indent="-463550" lvl="1" marL="914400" rtl="0" algn="l">
              <a:lnSpc>
                <a:spcPct val="100000"/>
              </a:lnSpc>
              <a:spcBef>
                <a:spcPts val="1100"/>
              </a:spcBef>
              <a:spcAft>
                <a:spcPts val="0"/>
              </a:spcAft>
              <a:buClr>
                <a:schemeClr val="dk1"/>
              </a:buClr>
              <a:buSzPts val="3700"/>
              <a:buChar char="•"/>
              <a:defRPr/>
            </a:lvl2pPr>
            <a:lvl3pPr indent="-463550" lvl="2" marL="1371600" rtl="0" algn="l">
              <a:lnSpc>
                <a:spcPct val="100000"/>
              </a:lnSpc>
              <a:spcBef>
                <a:spcPts val="1100"/>
              </a:spcBef>
              <a:spcAft>
                <a:spcPts val="0"/>
              </a:spcAft>
              <a:buClr>
                <a:schemeClr val="dk1"/>
              </a:buClr>
              <a:buSzPts val="3700"/>
              <a:buChar char="•"/>
              <a:defRPr/>
            </a:lvl3pPr>
            <a:lvl4pPr indent="-463550" lvl="3" marL="1828800" rtl="0" algn="l">
              <a:lnSpc>
                <a:spcPct val="100000"/>
              </a:lnSpc>
              <a:spcBef>
                <a:spcPts val="1100"/>
              </a:spcBef>
              <a:spcAft>
                <a:spcPts val="0"/>
              </a:spcAft>
              <a:buClr>
                <a:schemeClr val="dk1"/>
              </a:buClr>
              <a:buSzPts val="3700"/>
              <a:buChar char="•"/>
              <a:defRPr/>
            </a:lvl4pPr>
            <a:lvl5pPr indent="-463550" lvl="4" marL="2286000" rtl="0" algn="l">
              <a:lnSpc>
                <a:spcPct val="100000"/>
              </a:lnSpc>
              <a:spcBef>
                <a:spcPts val="1100"/>
              </a:spcBef>
              <a:spcAft>
                <a:spcPts val="0"/>
              </a:spcAft>
              <a:buClr>
                <a:schemeClr val="dk1"/>
              </a:buClr>
              <a:buSzPts val="3700"/>
              <a:buChar char="•"/>
              <a:defRPr/>
            </a:lvl5pPr>
            <a:lvl6pPr indent="-463550" lvl="5" marL="2743200" rtl="0" algn="l">
              <a:lnSpc>
                <a:spcPct val="100000"/>
              </a:lnSpc>
              <a:spcBef>
                <a:spcPts val="1100"/>
              </a:spcBef>
              <a:spcAft>
                <a:spcPts val="0"/>
              </a:spcAft>
              <a:buClr>
                <a:schemeClr val="dk1"/>
              </a:buClr>
              <a:buSzPts val="3700"/>
              <a:buChar char="•"/>
              <a:defRPr/>
            </a:lvl6pPr>
            <a:lvl7pPr indent="-463550" lvl="6" marL="3200400" rtl="0" algn="l">
              <a:lnSpc>
                <a:spcPct val="100000"/>
              </a:lnSpc>
              <a:spcBef>
                <a:spcPts val="1100"/>
              </a:spcBef>
              <a:spcAft>
                <a:spcPts val="0"/>
              </a:spcAft>
              <a:buClr>
                <a:schemeClr val="dk1"/>
              </a:buClr>
              <a:buSzPts val="3700"/>
              <a:buChar char="•"/>
              <a:defRPr/>
            </a:lvl7pPr>
            <a:lvl8pPr indent="-463550" lvl="7" marL="3657600" rtl="0" algn="l">
              <a:lnSpc>
                <a:spcPct val="100000"/>
              </a:lnSpc>
              <a:spcBef>
                <a:spcPts val="1100"/>
              </a:spcBef>
              <a:spcAft>
                <a:spcPts val="0"/>
              </a:spcAft>
              <a:buClr>
                <a:schemeClr val="dk1"/>
              </a:buClr>
              <a:buSzPts val="3700"/>
              <a:buChar char="•"/>
              <a:defRPr/>
            </a:lvl8pPr>
            <a:lvl9pPr indent="-463550" lvl="8" marL="4114800" rtl="0" algn="l">
              <a:lnSpc>
                <a:spcPct val="100000"/>
              </a:lnSpc>
              <a:spcBef>
                <a:spcPts val="1100"/>
              </a:spcBef>
              <a:spcAft>
                <a:spcPts val="0"/>
              </a:spcAft>
              <a:buClr>
                <a:schemeClr val="dk1"/>
              </a:buClr>
              <a:buSzPts val="3700"/>
              <a:buChar char="•"/>
              <a:defRPr/>
            </a:lvl9pPr>
          </a:lstStyle>
          <a:p/>
        </p:txBody>
      </p:sp>
      <p:sp>
        <p:nvSpPr>
          <p:cNvPr id="28" name="Google Shape;28;p4"/>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4"/>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
  <p:cSld name="Title Only_Powder">
    <p:bg>
      <p:bgPr>
        <a:solidFill>
          <a:schemeClr val="accent6"/>
        </a:solidFill>
      </p:bgPr>
    </p:bg>
    <p:spTree>
      <p:nvGrpSpPr>
        <p:cNvPr id="150" name="Shape 150"/>
        <p:cNvGrpSpPr/>
        <p:nvPr/>
      </p:nvGrpSpPr>
      <p:grpSpPr>
        <a:xfrm>
          <a:off x="0" y="0"/>
          <a:ext cx="0" cy="0"/>
          <a:chOff x="0" y="0"/>
          <a:chExt cx="0" cy="0"/>
        </a:xfrm>
      </p:grpSpPr>
      <p:sp>
        <p:nvSpPr>
          <p:cNvPr id="151" name="Google Shape;151;p31"/>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rtl="0" algn="l">
              <a:spcBef>
                <a:spcPts val="0"/>
              </a:spcBef>
              <a:spcAft>
                <a:spcPts val="0"/>
              </a:spcAft>
              <a:buNone/>
            </a:pPr>
            <a:r>
              <a:rPr lang="en-US" sz="1300">
                <a:solidFill>
                  <a:schemeClr val="dk2"/>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sz="1300">
              <a:solidFill>
                <a:schemeClr val="dk2"/>
              </a:solidFill>
              <a:latin typeface="Montserrat"/>
              <a:ea typeface="Montserrat"/>
              <a:cs typeface="Montserrat"/>
              <a:sym typeface="Montserrat"/>
            </a:endParaRPr>
          </a:p>
        </p:txBody>
      </p:sp>
      <p:sp>
        <p:nvSpPr>
          <p:cNvPr id="152" name="Google Shape;152;p31"/>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6400"/>
              <a:buFont typeface="Arial"/>
              <a:buNone/>
              <a:defRPr>
                <a:solidFill>
                  <a:schemeClr val="dk2"/>
                </a:solidFill>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53" name="Google Shape;153;p31"/>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solidFill>
                  <a:schemeClr val="dk2"/>
                </a:solidFill>
              </a:defRPr>
            </a:lvl1pPr>
            <a:lvl2pPr indent="0" lvl="1" marL="0" rtl="0" algn="r">
              <a:spcBef>
                <a:spcPts val="0"/>
              </a:spcBef>
              <a:buNone/>
              <a:defRPr>
                <a:solidFill>
                  <a:schemeClr val="dk2"/>
                </a:solidFill>
              </a:defRPr>
            </a:lvl2pPr>
            <a:lvl3pPr indent="0" lvl="2" marL="0" rtl="0" algn="r">
              <a:spcBef>
                <a:spcPts val="0"/>
              </a:spcBef>
              <a:buNone/>
              <a:defRPr>
                <a:solidFill>
                  <a:schemeClr val="dk2"/>
                </a:solidFill>
              </a:defRPr>
            </a:lvl3pPr>
            <a:lvl4pPr indent="0" lvl="3" marL="0" rtl="0" algn="r">
              <a:spcBef>
                <a:spcPts val="0"/>
              </a:spcBef>
              <a:buNone/>
              <a:defRPr>
                <a:solidFill>
                  <a:schemeClr val="dk2"/>
                </a:solidFill>
              </a:defRPr>
            </a:lvl4pPr>
            <a:lvl5pPr indent="0" lvl="4" marL="0" rtl="0" algn="r">
              <a:spcBef>
                <a:spcPts val="0"/>
              </a:spcBef>
              <a:buNone/>
              <a:defRPr>
                <a:solidFill>
                  <a:schemeClr val="dk2"/>
                </a:solidFill>
              </a:defRPr>
            </a:lvl5pPr>
            <a:lvl6pPr indent="0" lvl="5" marL="0" rtl="0" algn="r">
              <a:spcBef>
                <a:spcPts val="0"/>
              </a:spcBef>
              <a:buNone/>
              <a:defRPr>
                <a:solidFill>
                  <a:schemeClr val="dk2"/>
                </a:solidFill>
              </a:defRPr>
            </a:lvl6pPr>
            <a:lvl7pPr indent="0" lvl="6" marL="0" rtl="0" algn="r">
              <a:spcBef>
                <a:spcPts val="0"/>
              </a:spcBef>
              <a:buNone/>
              <a:defRPr>
                <a:solidFill>
                  <a:schemeClr val="dk2"/>
                </a:solidFill>
              </a:defRPr>
            </a:lvl7pPr>
            <a:lvl8pPr indent="0" lvl="7" marL="0" rtl="0" algn="r">
              <a:spcBef>
                <a:spcPts val="0"/>
              </a:spcBef>
              <a:buNone/>
              <a:defRPr>
                <a:solidFill>
                  <a:schemeClr val="dk2"/>
                </a:solidFill>
              </a:defRPr>
            </a:lvl8pPr>
            <a:lvl9pPr indent="0" lvl="8" marL="0" rtl="0" algn="r">
              <a:spcBef>
                <a:spcPts val="0"/>
              </a:spcBef>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pic>
        <p:nvPicPr>
          <p:cNvPr id="154" name="Google Shape;154;p31"/>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Robins Egg">
  <p:cSld name="Title Only_Powder_1">
    <p:bg>
      <p:bgPr>
        <a:solidFill>
          <a:schemeClr val="accent5"/>
        </a:solidFill>
      </p:bgPr>
    </p:bg>
    <p:spTree>
      <p:nvGrpSpPr>
        <p:cNvPr id="155" name="Shape 155"/>
        <p:cNvGrpSpPr/>
        <p:nvPr/>
      </p:nvGrpSpPr>
      <p:grpSpPr>
        <a:xfrm>
          <a:off x="0" y="0"/>
          <a:ext cx="0" cy="0"/>
          <a:chOff x="0" y="0"/>
          <a:chExt cx="0" cy="0"/>
        </a:xfrm>
      </p:grpSpPr>
      <p:sp>
        <p:nvSpPr>
          <p:cNvPr id="156" name="Google Shape;156;p32"/>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rtl="0" algn="l">
              <a:spcBef>
                <a:spcPts val="0"/>
              </a:spcBef>
              <a:spcAft>
                <a:spcPts val="0"/>
              </a:spcAft>
              <a:buNone/>
            </a:pPr>
            <a:r>
              <a:rPr lang="en-US" sz="1300">
                <a:solidFill>
                  <a:schemeClr val="dk2"/>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sz="1300">
              <a:solidFill>
                <a:schemeClr val="dk2"/>
              </a:solidFill>
              <a:latin typeface="Montserrat"/>
              <a:ea typeface="Montserrat"/>
              <a:cs typeface="Montserrat"/>
              <a:sym typeface="Montserrat"/>
            </a:endParaRPr>
          </a:p>
        </p:txBody>
      </p:sp>
      <p:sp>
        <p:nvSpPr>
          <p:cNvPr id="157" name="Google Shape;157;p32"/>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6400"/>
              <a:buFont typeface="Arial"/>
              <a:buNone/>
              <a:defRPr>
                <a:solidFill>
                  <a:schemeClr val="dk2"/>
                </a:solidFill>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58" name="Google Shape;158;p32"/>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solidFill>
                  <a:schemeClr val="dk2"/>
                </a:solidFill>
              </a:defRPr>
            </a:lvl1pPr>
            <a:lvl2pPr indent="0" lvl="1" marL="0" rtl="0" algn="r">
              <a:spcBef>
                <a:spcPts val="0"/>
              </a:spcBef>
              <a:buNone/>
              <a:defRPr>
                <a:solidFill>
                  <a:schemeClr val="dk2"/>
                </a:solidFill>
              </a:defRPr>
            </a:lvl2pPr>
            <a:lvl3pPr indent="0" lvl="2" marL="0" rtl="0" algn="r">
              <a:spcBef>
                <a:spcPts val="0"/>
              </a:spcBef>
              <a:buNone/>
              <a:defRPr>
                <a:solidFill>
                  <a:schemeClr val="dk2"/>
                </a:solidFill>
              </a:defRPr>
            </a:lvl3pPr>
            <a:lvl4pPr indent="0" lvl="3" marL="0" rtl="0" algn="r">
              <a:spcBef>
                <a:spcPts val="0"/>
              </a:spcBef>
              <a:buNone/>
              <a:defRPr>
                <a:solidFill>
                  <a:schemeClr val="dk2"/>
                </a:solidFill>
              </a:defRPr>
            </a:lvl4pPr>
            <a:lvl5pPr indent="0" lvl="4" marL="0" rtl="0" algn="r">
              <a:spcBef>
                <a:spcPts val="0"/>
              </a:spcBef>
              <a:buNone/>
              <a:defRPr>
                <a:solidFill>
                  <a:schemeClr val="dk2"/>
                </a:solidFill>
              </a:defRPr>
            </a:lvl5pPr>
            <a:lvl6pPr indent="0" lvl="5" marL="0" rtl="0" algn="r">
              <a:spcBef>
                <a:spcPts val="0"/>
              </a:spcBef>
              <a:buNone/>
              <a:defRPr>
                <a:solidFill>
                  <a:schemeClr val="dk2"/>
                </a:solidFill>
              </a:defRPr>
            </a:lvl6pPr>
            <a:lvl7pPr indent="0" lvl="6" marL="0" rtl="0" algn="r">
              <a:spcBef>
                <a:spcPts val="0"/>
              </a:spcBef>
              <a:buNone/>
              <a:defRPr>
                <a:solidFill>
                  <a:schemeClr val="dk2"/>
                </a:solidFill>
              </a:defRPr>
            </a:lvl7pPr>
            <a:lvl8pPr indent="0" lvl="7" marL="0" rtl="0" algn="r">
              <a:spcBef>
                <a:spcPts val="0"/>
              </a:spcBef>
              <a:buNone/>
              <a:defRPr>
                <a:solidFill>
                  <a:schemeClr val="dk2"/>
                </a:solidFill>
              </a:defRPr>
            </a:lvl8pPr>
            <a:lvl9pPr indent="0" lvl="8" marL="0" rtl="0" algn="r">
              <a:spcBef>
                <a:spcPts val="0"/>
              </a:spcBef>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pic>
        <p:nvPicPr>
          <p:cNvPr id="159" name="Google Shape;159;p32"/>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Denim">
  <p:cSld name="Title Only_Powder_1_1">
    <p:bg>
      <p:bgPr>
        <a:solidFill>
          <a:schemeClr val="dk2"/>
        </a:solidFill>
      </p:bgPr>
    </p:bg>
    <p:spTree>
      <p:nvGrpSpPr>
        <p:cNvPr id="160" name="Shape 160"/>
        <p:cNvGrpSpPr/>
        <p:nvPr/>
      </p:nvGrpSpPr>
      <p:grpSpPr>
        <a:xfrm>
          <a:off x="0" y="0"/>
          <a:ext cx="0" cy="0"/>
          <a:chOff x="0" y="0"/>
          <a:chExt cx="0" cy="0"/>
        </a:xfrm>
      </p:grpSpPr>
      <p:sp>
        <p:nvSpPr>
          <p:cNvPr id="161" name="Google Shape;161;p33"/>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rtl="0" algn="l">
              <a:spcBef>
                <a:spcPts val="0"/>
              </a:spcBef>
              <a:spcAft>
                <a:spcPts val="0"/>
              </a:spcAft>
              <a:buNone/>
            </a:pPr>
            <a:r>
              <a:rPr lang="en-US" sz="1300">
                <a:solidFill>
                  <a:schemeClr val="lt1"/>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sz="1300">
              <a:solidFill>
                <a:schemeClr val="lt1"/>
              </a:solidFill>
              <a:latin typeface="Montserrat"/>
              <a:ea typeface="Montserrat"/>
              <a:cs typeface="Montserrat"/>
              <a:sym typeface="Montserrat"/>
            </a:endParaRPr>
          </a:p>
        </p:txBody>
      </p:sp>
      <p:sp>
        <p:nvSpPr>
          <p:cNvPr id="162" name="Google Shape;162;p33"/>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lt1"/>
              </a:buClr>
              <a:buSzPts val="6400"/>
              <a:buFont typeface="Arial"/>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63" name="Google Shape;163;p33"/>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solidFill>
                  <a:schemeClr val="lt1"/>
                </a:solidFill>
              </a:defRPr>
            </a:lvl1pPr>
            <a:lvl2pPr indent="0" lvl="1" marL="0" rtl="0" algn="r">
              <a:spcBef>
                <a:spcPts val="0"/>
              </a:spcBef>
              <a:buNone/>
              <a:defRPr>
                <a:solidFill>
                  <a:schemeClr val="lt1"/>
                </a:solidFill>
              </a:defRPr>
            </a:lvl2pPr>
            <a:lvl3pPr indent="0" lvl="2" marL="0" rtl="0" algn="r">
              <a:spcBef>
                <a:spcPts val="0"/>
              </a:spcBef>
              <a:buNone/>
              <a:defRPr>
                <a:solidFill>
                  <a:schemeClr val="lt1"/>
                </a:solidFill>
              </a:defRPr>
            </a:lvl3pPr>
            <a:lvl4pPr indent="0" lvl="3" marL="0" rtl="0" algn="r">
              <a:spcBef>
                <a:spcPts val="0"/>
              </a:spcBef>
              <a:buNone/>
              <a:defRPr>
                <a:solidFill>
                  <a:schemeClr val="lt1"/>
                </a:solidFill>
              </a:defRPr>
            </a:lvl4pPr>
            <a:lvl5pPr indent="0" lvl="4" marL="0" rtl="0" algn="r">
              <a:spcBef>
                <a:spcPts val="0"/>
              </a:spcBef>
              <a:buNone/>
              <a:defRPr>
                <a:solidFill>
                  <a:schemeClr val="lt1"/>
                </a:solidFill>
              </a:defRPr>
            </a:lvl5pPr>
            <a:lvl6pPr indent="0" lvl="5" marL="0" rtl="0" algn="r">
              <a:spcBef>
                <a:spcPts val="0"/>
              </a:spcBef>
              <a:buNone/>
              <a:defRPr>
                <a:solidFill>
                  <a:schemeClr val="lt1"/>
                </a:solidFill>
              </a:defRPr>
            </a:lvl6pPr>
            <a:lvl7pPr indent="0" lvl="6" marL="0" rtl="0" algn="r">
              <a:spcBef>
                <a:spcPts val="0"/>
              </a:spcBef>
              <a:buNone/>
              <a:defRPr>
                <a:solidFill>
                  <a:schemeClr val="lt1"/>
                </a:solidFill>
              </a:defRPr>
            </a:lvl7pPr>
            <a:lvl8pPr indent="0" lvl="7" marL="0" rtl="0" algn="r">
              <a:spcBef>
                <a:spcPts val="0"/>
              </a:spcBef>
              <a:buNone/>
              <a:defRPr>
                <a:solidFill>
                  <a:schemeClr val="lt1"/>
                </a:solidFill>
              </a:defRPr>
            </a:lvl8pPr>
            <a:lvl9pPr indent="0" lvl="8" marL="0" rtl="0" algn="r">
              <a:spcBef>
                <a:spcPts val="0"/>
              </a:spcBef>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pic>
        <p:nvPicPr>
          <p:cNvPr id="164" name="Google Shape;164;p33"/>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Midnight">
  <p:cSld name="Title Only_Powder_1_1_1">
    <p:bg>
      <p:bgPr>
        <a:solidFill>
          <a:schemeClr val="lt2"/>
        </a:solidFill>
      </p:bgPr>
    </p:bg>
    <p:spTree>
      <p:nvGrpSpPr>
        <p:cNvPr id="165" name="Shape 165"/>
        <p:cNvGrpSpPr/>
        <p:nvPr/>
      </p:nvGrpSpPr>
      <p:grpSpPr>
        <a:xfrm>
          <a:off x="0" y="0"/>
          <a:ext cx="0" cy="0"/>
          <a:chOff x="0" y="0"/>
          <a:chExt cx="0" cy="0"/>
        </a:xfrm>
      </p:grpSpPr>
      <p:sp>
        <p:nvSpPr>
          <p:cNvPr id="166" name="Google Shape;166;p34"/>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rtl="0" algn="l">
              <a:spcBef>
                <a:spcPts val="0"/>
              </a:spcBef>
              <a:spcAft>
                <a:spcPts val="0"/>
              </a:spcAft>
              <a:buNone/>
            </a:pPr>
            <a:r>
              <a:rPr lang="en-US" sz="1300">
                <a:solidFill>
                  <a:schemeClr val="lt1"/>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sz="1300">
              <a:solidFill>
                <a:schemeClr val="lt1"/>
              </a:solidFill>
              <a:latin typeface="Montserrat"/>
              <a:ea typeface="Montserrat"/>
              <a:cs typeface="Montserrat"/>
              <a:sym typeface="Montserrat"/>
            </a:endParaRPr>
          </a:p>
        </p:txBody>
      </p:sp>
      <p:sp>
        <p:nvSpPr>
          <p:cNvPr id="167" name="Google Shape;167;p34"/>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lt1"/>
              </a:buClr>
              <a:buSzPts val="6400"/>
              <a:buFont typeface="Arial"/>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68" name="Google Shape;168;p34"/>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solidFill>
                  <a:schemeClr val="lt1"/>
                </a:solidFill>
              </a:defRPr>
            </a:lvl1pPr>
            <a:lvl2pPr indent="0" lvl="1" marL="0" rtl="0" algn="r">
              <a:spcBef>
                <a:spcPts val="0"/>
              </a:spcBef>
              <a:buNone/>
              <a:defRPr>
                <a:solidFill>
                  <a:schemeClr val="lt1"/>
                </a:solidFill>
              </a:defRPr>
            </a:lvl2pPr>
            <a:lvl3pPr indent="0" lvl="2" marL="0" rtl="0" algn="r">
              <a:spcBef>
                <a:spcPts val="0"/>
              </a:spcBef>
              <a:buNone/>
              <a:defRPr>
                <a:solidFill>
                  <a:schemeClr val="lt1"/>
                </a:solidFill>
              </a:defRPr>
            </a:lvl3pPr>
            <a:lvl4pPr indent="0" lvl="3" marL="0" rtl="0" algn="r">
              <a:spcBef>
                <a:spcPts val="0"/>
              </a:spcBef>
              <a:buNone/>
              <a:defRPr>
                <a:solidFill>
                  <a:schemeClr val="lt1"/>
                </a:solidFill>
              </a:defRPr>
            </a:lvl4pPr>
            <a:lvl5pPr indent="0" lvl="4" marL="0" rtl="0" algn="r">
              <a:spcBef>
                <a:spcPts val="0"/>
              </a:spcBef>
              <a:buNone/>
              <a:defRPr>
                <a:solidFill>
                  <a:schemeClr val="lt1"/>
                </a:solidFill>
              </a:defRPr>
            </a:lvl5pPr>
            <a:lvl6pPr indent="0" lvl="5" marL="0" rtl="0" algn="r">
              <a:spcBef>
                <a:spcPts val="0"/>
              </a:spcBef>
              <a:buNone/>
              <a:defRPr>
                <a:solidFill>
                  <a:schemeClr val="lt1"/>
                </a:solidFill>
              </a:defRPr>
            </a:lvl6pPr>
            <a:lvl7pPr indent="0" lvl="6" marL="0" rtl="0" algn="r">
              <a:spcBef>
                <a:spcPts val="0"/>
              </a:spcBef>
              <a:buNone/>
              <a:defRPr>
                <a:solidFill>
                  <a:schemeClr val="lt1"/>
                </a:solidFill>
              </a:defRPr>
            </a:lvl7pPr>
            <a:lvl8pPr indent="0" lvl="7" marL="0" rtl="0" algn="r">
              <a:spcBef>
                <a:spcPts val="0"/>
              </a:spcBef>
              <a:buNone/>
              <a:defRPr>
                <a:solidFill>
                  <a:schemeClr val="lt1"/>
                </a:solidFill>
              </a:defRPr>
            </a:lvl8pPr>
            <a:lvl9pPr indent="0" lvl="8" marL="0" rtl="0" algn="r">
              <a:spcBef>
                <a:spcPts val="0"/>
              </a:spcBef>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pic>
        <p:nvPicPr>
          <p:cNvPr id="169" name="Google Shape;169;p34"/>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 name="Shape 174"/>
        <p:cNvGrpSpPr/>
        <p:nvPr/>
      </p:nvGrpSpPr>
      <p:grpSpPr>
        <a:xfrm>
          <a:off x="0" y="0"/>
          <a:ext cx="0" cy="0"/>
          <a:chOff x="0" y="0"/>
          <a:chExt cx="0" cy="0"/>
        </a:xfrm>
      </p:grpSpPr>
      <p:sp>
        <p:nvSpPr>
          <p:cNvPr id="175" name="Google Shape;175;p36"/>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pic>
        <p:nvPicPr>
          <p:cNvPr id="176" name="Google Shape;176;p36"/>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77" name="Google Shape;177;p36"/>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
    <p:spTree>
      <p:nvGrpSpPr>
        <p:cNvPr id="178" name="Shape 178"/>
        <p:cNvGrpSpPr/>
        <p:nvPr/>
      </p:nvGrpSpPr>
      <p:grpSpPr>
        <a:xfrm>
          <a:off x="0" y="0"/>
          <a:ext cx="0" cy="0"/>
          <a:chOff x="0" y="0"/>
          <a:chExt cx="0" cy="0"/>
        </a:xfrm>
      </p:grpSpPr>
      <p:sp>
        <p:nvSpPr>
          <p:cNvPr id="179" name="Google Shape;179;p3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80" name="Google Shape;180;p37"/>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181" name="Google Shape;181;p37"/>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82" name="Google Shape;182;p37"/>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p:cSld name="CUSTOM_1_1_2">
    <p:bg>
      <p:bgPr>
        <a:solidFill>
          <a:schemeClr val="lt1"/>
        </a:solidFill>
      </p:bgPr>
    </p:bg>
    <p:spTree>
      <p:nvGrpSpPr>
        <p:cNvPr id="183" name="Shape 183"/>
        <p:cNvGrpSpPr/>
        <p:nvPr/>
      </p:nvGrpSpPr>
      <p:grpSpPr>
        <a:xfrm>
          <a:off x="0" y="0"/>
          <a:ext cx="0" cy="0"/>
          <a:chOff x="0" y="0"/>
          <a:chExt cx="0" cy="0"/>
        </a:xfrm>
      </p:grpSpPr>
      <p:sp>
        <p:nvSpPr>
          <p:cNvPr id="184" name="Google Shape;184;p38"/>
          <p:cNvSpPr/>
          <p:nvPr/>
        </p:nvSpPr>
        <p:spPr>
          <a:xfrm>
            <a:off x="0" y="0"/>
            <a:ext cx="12173700" cy="13716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 name="Google Shape;185;p38"/>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86" name="Google Shape;186;p38"/>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187" name="Google Shape;187;p38"/>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188" name="Google Shape;188;p38"/>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89" name="Google Shape;189;p38"/>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p:cSld name="Breaker_Denim_1">
    <p:bg>
      <p:bgPr>
        <a:solidFill>
          <a:schemeClr val="dk2"/>
        </a:solidFill>
      </p:bgPr>
    </p:bg>
    <p:spTree>
      <p:nvGrpSpPr>
        <p:cNvPr id="190" name="Shape 190"/>
        <p:cNvGrpSpPr/>
        <p:nvPr/>
      </p:nvGrpSpPr>
      <p:grpSpPr>
        <a:xfrm>
          <a:off x="0" y="0"/>
          <a:ext cx="0" cy="0"/>
          <a:chOff x="0" y="0"/>
          <a:chExt cx="0" cy="0"/>
        </a:xfrm>
      </p:grpSpPr>
      <p:sp>
        <p:nvSpPr>
          <p:cNvPr id="191" name="Google Shape;191;p39"/>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192" name="Google Shape;192;p39"/>
          <p:cNvPicPr preferRelativeResize="0"/>
          <p:nvPr/>
        </p:nvPicPr>
        <p:blipFill>
          <a:blip r:embed="rId2">
            <a:alphaModFix/>
          </a:blip>
          <a:stretch>
            <a:fillRect/>
          </a:stretch>
        </p:blipFill>
        <p:spPr>
          <a:xfrm>
            <a:off x="20022263" y="581350"/>
            <a:ext cx="3801594" cy="1397050"/>
          </a:xfrm>
          <a:prstGeom prst="rect">
            <a:avLst/>
          </a:prstGeom>
          <a:noFill/>
          <a:ln>
            <a:noFill/>
          </a:ln>
        </p:spPr>
      </p:pic>
      <p:sp>
        <p:nvSpPr>
          <p:cNvPr id="193" name="Google Shape;193;p39"/>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lt1"/>
                </a:solidFill>
                <a:latin typeface="Source Code Pro"/>
                <a:ea typeface="Source Code Pro"/>
                <a:cs typeface="Source Code Pro"/>
                <a:sym typeface="Source Code Pro"/>
              </a:rPr>
              <a:t>@yourtwitterhandle |</a:t>
            </a:r>
            <a:r>
              <a:rPr lang="en-US" sz="2100">
                <a:solidFill>
                  <a:schemeClr val="lt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solidFill>
                <a:schemeClr val="lt1"/>
              </a:solidFill>
              <a:latin typeface="Source Code Pro"/>
              <a:ea typeface="Source Code Pro"/>
              <a:cs typeface="Source Code Pro"/>
              <a:sym typeface="Source Code Pr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_Meadow_1">
    <p:bg>
      <p:bgPr>
        <a:solidFill>
          <a:schemeClr val="dk2"/>
        </a:solidFill>
      </p:bgPr>
    </p:bg>
    <p:spTree>
      <p:nvGrpSpPr>
        <p:cNvPr id="194" name="Shape 194"/>
        <p:cNvGrpSpPr/>
        <p:nvPr/>
      </p:nvGrpSpPr>
      <p:grpSpPr>
        <a:xfrm>
          <a:off x="0" y="0"/>
          <a:ext cx="0" cy="0"/>
          <a:chOff x="0" y="0"/>
          <a:chExt cx="0" cy="0"/>
        </a:xfrm>
      </p:grpSpPr>
      <p:pic>
        <p:nvPicPr>
          <p:cNvPr id="195" name="Google Shape;195;p40"/>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196" name="Google Shape;196;p40"/>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197" name="Google Shape;197;p40"/>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198" name="Google Shape;198;p40"/>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extLst>
    <p:ext uri="{DCECCB84-F9BA-43D5-87BE-67443E8EF086}">
      <p15:sldGuideLst>
        <p15:guide id="1" pos="958">
          <p15:clr>
            <a:srgbClr val="FA7B17"/>
          </p15:clr>
        </p15:guide>
        <p15:guide id="2" orient="horz" pos="1198">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showMasterSp="0">
  <p:cSld name="Title Slide_Meadow_1_2">
    <p:bg>
      <p:bgPr>
        <a:solidFill>
          <a:schemeClr val="dk2"/>
        </a:solidFill>
      </p:bgPr>
    </p:bg>
    <p:spTree>
      <p:nvGrpSpPr>
        <p:cNvPr id="199" name="Shape 199"/>
        <p:cNvGrpSpPr/>
        <p:nvPr/>
      </p:nvGrpSpPr>
      <p:grpSpPr>
        <a:xfrm>
          <a:off x="0" y="0"/>
          <a:ext cx="0" cy="0"/>
          <a:chOff x="0" y="0"/>
          <a:chExt cx="0" cy="0"/>
        </a:xfrm>
      </p:grpSpPr>
      <p:pic>
        <p:nvPicPr>
          <p:cNvPr id="200" name="Google Shape;200;p41"/>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201" name="Google Shape;201;p41"/>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202" name="Google Shape;202;p41"/>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203" name="Google Shape;203;p41"/>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Denim">
  <p:cSld name="Title and Content_Denim">
    <p:bg>
      <p:bgPr>
        <a:solidFill>
          <a:schemeClr val="dk2"/>
        </a:solidFill>
      </p:bgPr>
    </p:bg>
    <p:spTree>
      <p:nvGrpSpPr>
        <p:cNvPr id="30" name="Shape 30"/>
        <p:cNvGrpSpPr/>
        <p:nvPr/>
      </p:nvGrpSpPr>
      <p:grpSpPr>
        <a:xfrm>
          <a:off x="0" y="0"/>
          <a:ext cx="0" cy="0"/>
          <a:chOff x="0" y="0"/>
          <a:chExt cx="0" cy="0"/>
        </a:xfrm>
      </p:grpSpPr>
      <p:sp>
        <p:nvSpPr>
          <p:cNvPr id="31" name="Google Shape;31;p5"/>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lt1"/>
              </a:buClr>
              <a:buSzPts val="6400"/>
              <a:buFont typeface="Arial"/>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32" name="Google Shape;32;p5"/>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i="0" sz="1900">
                <a:solidFill>
                  <a:schemeClr val="lt1"/>
                </a:solidFill>
              </a:defRPr>
            </a:lvl1pPr>
            <a:lvl2pPr indent="0" lvl="1" marL="0" rtl="0" algn="r">
              <a:spcBef>
                <a:spcPts val="0"/>
              </a:spcBef>
              <a:buNone/>
              <a:defRPr i="0" sz="1900">
                <a:solidFill>
                  <a:schemeClr val="lt1"/>
                </a:solidFill>
              </a:defRPr>
            </a:lvl2pPr>
            <a:lvl3pPr indent="0" lvl="2" marL="0" rtl="0" algn="r">
              <a:spcBef>
                <a:spcPts val="0"/>
              </a:spcBef>
              <a:buNone/>
              <a:defRPr i="0" sz="1900">
                <a:solidFill>
                  <a:schemeClr val="lt1"/>
                </a:solidFill>
              </a:defRPr>
            </a:lvl3pPr>
            <a:lvl4pPr indent="0" lvl="3" marL="0" rtl="0" algn="r">
              <a:spcBef>
                <a:spcPts val="0"/>
              </a:spcBef>
              <a:buNone/>
              <a:defRPr i="0" sz="1900">
                <a:solidFill>
                  <a:schemeClr val="lt1"/>
                </a:solidFill>
              </a:defRPr>
            </a:lvl4pPr>
            <a:lvl5pPr indent="0" lvl="4" marL="0" rtl="0" algn="r">
              <a:spcBef>
                <a:spcPts val="0"/>
              </a:spcBef>
              <a:buNone/>
              <a:defRPr i="0" sz="1900">
                <a:solidFill>
                  <a:schemeClr val="lt1"/>
                </a:solidFill>
              </a:defRPr>
            </a:lvl5pPr>
            <a:lvl6pPr indent="0" lvl="5" marL="0" rtl="0" algn="r">
              <a:spcBef>
                <a:spcPts val="0"/>
              </a:spcBef>
              <a:buNone/>
              <a:defRPr i="0" sz="1900">
                <a:solidFill>
                  <a:schemeClr val="lt1"/>
                </a:solidFill>
              </a:defRPr>
            </a:lvl6pPr>
            <a:lvl7pPr indent="0" lvl="6" marL="0" rtl="0" algn="r">
              <a:spcBef>
                <a:spcPts val="0"/>
              </a:spcBef>
              <a:buNone/>
              <a:defRPr i="0" sz="1900">
                <a:solidFill>
                  <a:schemeClr val="lt1"/>
                </a:solidFill>
              </a:defRPr>
            </a:lvl7pPr>
            <a:lvl8pPr indent="0" lvl="7" marL="0" rtl="0" algn="r">
              <a:spcBef>
                <a:spcPts val="0"/>
              </a:spcBef>
              <a:buNone/>
              <a:defRPr i="0" sz="1900">
                <a:solidFill>
                  <a:schemeClr val="lt1"/>
                </a:solidFill>
              </a:defRPr>
            </a:lvl8pPr>
            <a:lvl9pPr indent="0" lvl="8" marL="0" rtl="0" algn="r">
              <a:spcBef>
                <a:spcPts val="0"/>
              </a:spcBef>
              <a:buNone/>
              <a:defRPr i="0" sz="19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5"/>
          <p:cNvSpPr txBox="1"/>
          <p:nvPr>
            <p:ph idx="1" type="body"/>
          </p:nvPr>
        </p:nvSpPr>
        <p:spPr>
          <a:xfrm>
            <a:off x="914400" y="2633787"/>
            <a:ext cx="22548900" cy="93264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lt1"/>
              </a:buClr>
              <a:buSzPts val="3700"/>
              <a:buChar char="•"/>
              <a:defRPr>
                <a:solidFill>
                  <a:schemeClr val="lt1"/>
                </a:solidFill>
              </a:defRPr>
            </a:lvl1pPr>
            <a:lvl2pPr indent="-463550" lvl="1" marL="914400" rtl="0" algn="l">
              <a:lnSpc>
                <a:spcPct val="100000"/>
              </a:lnSpc>
              <a:spcBef>
                <a:spcPts val="1100"/>
              </a:spcBef>
              <a:spcAft>
                <a:spcPts val="0"/>
              </a:spcAft>
              <a:buClr>
                <a:schemeClr val="lt1"/>
              </a:buClr>
              <a:buSzPts val="3700"/>
              <a:buChar char="•"/>
              <a:defRPr>
                <a:solidFill>
                  <a:schemeClr val="lt1"/>
                </a:solidFill>
              </a:defRPr>
            </a:lvl2pPr>
            <a:lvl3pPr indent="-463550" lvl="2" marL="1371600" rtl="0" algn="l">
              <a:lnSpc>
                <a:spcPct val="100000"/>
              </a:lnSpc>
              <a:spcBef>
                <a:spcPts val="1100"/>
              </a:spcBef>
              <a:spcAft>
                <a:spcPts val="0"/>
              </a:spcAft>
              <a:buClr>
                <a:schemeClr val="lt1"/>
              </a:buClr>
              <a:buSzPts val="3700"/>
              <a:buChar char="•"/>
              <a:defRPr>
                <a:solidFill>
                  <a:schemeClr val="lt1"/>
                </a:solidFill>
              </a:defRPr>
            </a:lvl3pPr>
            <a:lvl4pPr indent="-463550" lvl="3" marL="1828800" rtl="0" algn="l">
              <a:lnSpc>
                <a:spcPct val="100000"/>
              </a:lnSpc>
              <a:spcBef>
                <a:spcPts val="1100"/>
              </a:spcBef>
              <a:spcAft>
                <a:spcPts val="0"/>
              </a:spcAft>
              <a:buClr>
                <a:schemeClr val="lt1"/>
              </a:buClr>
              <a:buSzPts val="3700"/>
              <a:buChar char="•"/>
              <a:defRPr>
                <a:solidFill>
                  <a:schemeClr val="lt1"/>
                </a:solidFill>
              </a:defRPr>
            </a:lvl4pPr>
            <a:lvl5pPr indent="-463550" lvl="4" marL="2286000" rtl="0" algn="l">
              <a:lnSpc>
                <a:spcPct val="100000"/>
              </a:lnSpc>
              <a:spcBef>
                <a:spcPts val="1100"/>
              </a:spcBef>
              <a:spcAft>
                <a:spcPts val="0"/>
              </a:spcAft>
              <a:buClr>
                <a:schemeClr val="lt1"/>
              </a:buClr>
              <a:buSzPts val="3700"/>
              <a:buChar char="•"/>
              <a:defRPr>
                <a:solidFill>
                  <a:schemeClr val="lt1"/>
                </a:solidFill>
              </a:defRPr>
            </a:lvl5pPr>
            <a:lvl6pPr indent="-463550" lvl="5" marL="2743200" rtl="0" algn="l">
              <a:lnSpc>
                <a:spcPct val="100000"/>
              </a:lnSpc>
              <a:spcBef>
                <a:spcPts val="1100"/>
              </a:spcBef>
              <a:spcAft>
                <a:spcPts val="0"/>
              </a:spcAft>
              <a:buClr>
                <a:schemeClr val="lt1"/>
              </a:buClr>
              <a:buSzPts val="3700"/>
              <a:buChar char="•"/>
              <a:defRPr>
                <a:solidFill>
                  <a:schemeClr val="lt1"/>
                </a:solidFill>
              </a:defRPr>
            </a:lvl6pPr>
            <a:lvl7pPr indent="-463550" lvl="6" marL="3200400" rtl="0" algn="l">
              <a:lnSpc>
                <a:spcPct val="100000"/>
              </a:lnSpc>
              <a:spcBef>
                <a:spcPts val="1100"/>
              </a:spcBef>
              <a:spcAft>
                <a:spcPts val="0"/>
              </a:spcAft>
              <a:buClr>
                <a:schemeClr val="lt1"/>
              </a:buClr>
              <a:buSzPts val="3700"/>
              <a:buChar char="•"/>
              <a:defRPr>
                <a:solidFill>
                  <a:schemeClr val="lt1"/>
                </a:solidFill>
              </a:defRPr>
            </a:lvl7pPr>
            <a:lvl8pPr indent="-463550" lvl="7" marL="3657600" rtl="0" algn="l">
              <a:lnSpc>
                <a:spcPct val="100000"/>
              </a:lnSpc>
              <a:spcBef>
                <a:spcPts val="1100"/>
              </a:spcBef>
              <a:spcAft>
                <a:spcPts val="0"/>
              </a:spcAft>
              <a:buClr>
                <a:schemeClr val="lt1"/>
              </a:buClr>
              <a:buSzPts val="3700"/>
              <a:buChar char="•"/>
              <a:defRPr>
                <a:solidFill>
                  <a:schemeClr val="lt1"/>
                </a:solidFill>
              </a:defRPr>
            </a:lvl8pPr>
            <a:lvl9pPr indent="-463550" lvl="8" marL="4114800" rtl="0" algn="l">
              <a:lnSpc>
                <a:spcPct val="100000"/>
              </a:lnSpc>
              <a:spcBef>
                <a:spcPts val="1100"/>
              </a:spcBef>
              <a:spcAft>
                <a:spcPts val="0"/>
              </a:spcAft>
              <a:buClr>
                <a:schemeClr val="lt1"/>
              </a:buClr>
              <a:buSzPts val="3700"/>
              <a:buChar char="•"/>
              <a:defRPr>
                <a:solidFill>
                  <a:schemeClr val="lt1"/>
                </a:solidFill>
              </a:defRPr>
            </a:lvl9pPr>
          </a:lstStyle>
          <a:p/>
        </p:txBody>
      </p:sp>
      <p:pic>
        <p:nvPicPr>
          <p:cNvPr id="34" name="Google Shape;34;p5"/>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p:cSld name="Breaker_Denim_1_1_1">
    <p:bg>
      <p:bgPr>
        <a:solidFill>
          <a:schemeClr val="dk2"/>
        </a:solidFill>
      </p:bgPr>
    </p:bg>
    <p:spTree>
      <p:nvGrpSpPr>
        <p:cNvPr id="204" name="Shape 204"/>
        <p:cNvGrpSpPr/>
        <p:nvPr/>
      </p:nvGrpSpPr>
      <p:grpSpPr>
        <a:xfrm>
          <a:off x="0" y="0"/>
          <a:ext cx="0" cy="0"/>
          <a:chOff x="0" y="0"/>
          <a:chExt cx="0" cy="0"/>
        </a:xfrm>
      </p:grpSpPr>
      <p:pic>
        <p:nvPicPr>
          <p:cNvPr id="205" name="Google Shape;205;p42"/>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206" name="Google Shape;206;p42"/>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207" name="Google Shape;207;p42"/>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v2">
  <p:cSld name="Breaker_Denim_1_1_1_1">
    <p:bg>
      <p:bgPr>
        <a:solidFill>
          <a:schemeClr val="dk2"/>
        </a:solidFill>
      </p:bgPr>
    </p:bg>
    <p:spTree>
      <p:nvGrpSpPr>
        <p:cNvPr id="208" name="Shape 208"/>
        <p:cNvGrpSpPr/>
        <p:nvPr/>
      </p:nvGrpSpPr>
      <p:grpSpPr>
        <a:xfrm>
          <a:off x="0" y="0"/>
          <a:ext cx="0" cy="0"/>
          <a:chOff x="0" y="0"/>
          <a:chExt cx="0" cy="0"/>
        </a:xfrm>
      </p:grpSpPr>
      <p:pic>
        <p:nvPicPr>
          <p:cNvPr id="209" name="Google Shape;209;p43"/>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210" name="Google Shape;210;p43"/>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211" name="Google Shape;211;p43"/>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Breaker_Denim_1_1_1_2">
    <p:bg>
      <p:bgPr>
        <a:solidFill>
          <a:schemeClr val="dk2"/>
        </a:solidFill>
      </p:bgPr>
    </p:bg>
    <p:spTree>
      <p:nvGrpSpPr>
        <p:cNvPr id="212" name="Shape 212"/>
        <p:cNvGrpSpPr/>
        <p:nvPr/>
      </p:nvGrpSpPr>
      <p:grpSpPr>
        <a:xfrm>
          <a:off x="0" y="0"/>
          <a:ext cx="0" cy="0"/>
          <a:chOff x="0" y="0"/>
          <a:chExt cx="0" cy="0"/>
        </a:xfrm>
      </p:grpSpPr>
      <p:pic>
        <p:nvPicPr>
          <p:cNvPr id="213" name="Google Shape;213;p44"/>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pic>
        <p:nvPicPr>
          <p:cNvPr id="214" name="Google Shape;214;p44"/>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v2">
  <p:cSld name="Breaker_Denim_1_1_1_1_1">
    <p:bg>
      <p:bgPr>
        <a:solidFill>
          <a:schemeClr val="dk2"/>
        </a:solidFill>
      </p:bgPr>
    </p:bg>
    <p:spTree>
      <p:nvGrpSpPr>
        <p:cNvPr id="215" name="Shape 215"/>
        <p:cNvGrpSpPr/>
        <p:nvPr/>
      </p:nvGrpSpPr>
      <p:grpSpPr>
        <a:xfrm>
          <a:off x="0" y="0"/>
          <a:ext cx="0" cy="0"/>
          <a:chOff x="0" y="0"/>
          <a:chExt cx="0" cy="0"/>
        </a:xfrm>
      </p:grpSpPr>
      <p:pic>
        <p:nvPicPr>
          <p:cNvPr id="216" name="Google Shape;216;p45"/>
          <p:cNvPicPr preferRelativeResize="0"/>
          <p:nvPr/>
        </p:nvPicPr>
        <p:blipFill>
          <a:blip r:embed="rId2">
            <a:alphaModFix/>
          </a:blip>
          <a:stretch>
            <a:fillRect/>
          </a:stretch>
        </p:blipFill>
        <p:spPr>
          <a:xfrm>
            <a:off x="0" y="1226324"/>
            <a:ext cx="24384000" cy="12489675"/>
          </a:xfrm>
          <a:prstGeom prst="rect">
            <a:avLst/>
          </a:prstGeom>
          <a:noFill/>
          <a:ln>
            <a:noFill/>
          </a:ln>
        </p:spPr>
      </p:pic>
      <p:pic>
        <p:nvPicPr>
          <p:cNvPr id="217" name="Google Shape;217;p45"/>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mparison">
    <p:spTree>
      <p:nvGrpSpPr>
        <p:cNvPr id="218" name="Shape 218"/>
        <p:cNvGrpSpPr/>
        <p:nvPr/>
      </p:nvGrpSpPr>
      <p:grpSpPr>
        <a:xfrm>
          <a:off x="0" y="0"/>
          <a:ext cx="0" cy="0"/>
          <a:chOff x="0" y="0"/>
          <a:chExt cx="0" cy="0"/>
        </a:xfrm>
      </p:grpSpPr>
      <p:pic>
        <p:nvPicPr>
          <p:cNvPr id="219" name="Google Shape;219;p46"/>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220" name="Google Shape;220;p46"/>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midnight">
  <p:cSld name="CUSTOM_1_1_1">
    <p:spTree>
      <p:nvGrpSpPr>
        <p:cNvPr id="221" name="Shape 221"/>
        <p:cNvGrpSpPr/>
        <p:nvPr/>
      </p:nvGrpSpPr>
      <p:grpSpPr>
        <a:xfrm>
          <a:off x="0" y="0"/>
          <a:ext cx="0" cy="0"/>
          <a:chOff x="0" y="0"/>
          <a:chExt cx="0" cy="0"/>
        </a:xfrm>
      </p:grpSpPr>
      <p:sp>
        <p:nvSpPr>
          <p:cNvPr id="222" name="Google Shape;222;p47"/>
          <p:cNvSpPr/>
          <p:nvPr/>
        </p:nvSpPr>
        <p:spPr>
          <a:xfrm>
            <a:off x="0" y="0"/>
            <a:ext cx="12173700" cy="13716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47"/>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224" name="Google Shape;224;p47"/>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225" name="Google Shape;225;p47"/>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226" name="Google Shape;226;p47"/>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227" name="Google Shape;227;p47"/>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white box 1 1 1">
  <p:cSld name="CUSTOM_2_1_1_1">
    <p:bg>
      <p:bgPr>
        <a:solidFill>
          <a:schemeClr val="dk2"/>
        </a:solidFill>
      </p:bgPr>
    </p:bg>
    <p:spTree>
      <p:nvGrpSpPr>
        <p:cNvPr id="228" name="Shape 228"/>
        <p:cNvGrpSpPr/>
        <p:nvPr/>
      </p:nvGrpSpPr>
      <p:grpSpPr>
        <a:xfrm>
          <a:off x="0" y="0"/>
          <a:ext cx="0" cy="0"/>
          <a:chOff x="0" y="0"/>
          <a:chExt cx="0" cy="0"/>
        </a:xfrm>
      </p:grpSpPr>
      <p:pic>
        <p:nvPicPr>
          <p:cNvPr id="229" name="Google Shape;229;p48"/>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230" name="Google Shape;230;p48"/>
          <p:cNvSpPr/>
          <p:nvPr/>
        </p:nvSpPr>
        <p:spPr>
          <a:xfrm>
            <a:off x="3047800" y="1831800"/>
            <a:ext cx="18288300" cy="10052400"/>
          </a:xfrm>
          <a:prstGeom prst="roundRect">
            <a:avLst>
              <a:gd fmla="val 1351" name="adj"/>
            </a:avLst>
          </a:prstGeom>
          <a:solidFill>
            <a:srgbClr val="1B2365">
              <a:alpha val="44690"/>
            </a:srgbClr>
          </a:solidFill>
          <a:ln>
            <a:noFill/>
          </a:ln>
          <a:effectLst>
            <a:outerShdw blurRad="614363" rotWithShape="0" algn="bl" dir="4080000" dist="209550">
              <a:srgbClr val="000000">
                <a:alpha val="8000"/>
              </a:srgbClr>
            </a:outerShdw>
          </a:effectLst>
        </p:spPr>
        <p:txBody>
          <a:bodyPr anchorCtr="0" anchor="ctr" bIns="487700" lIns="487700" spcFirstLastPara="1" rIns="1219300" wrap="square" tIns="487700">
            <a:noAutofit/>
          </a:bodyPr>
          <a:lstStyle/>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5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p:txBody>
      </p:sp>
      <p:sp>
        <p:nvSpPr>
          <p:cNvPr id="231" name="Google Shape;231;p48"/>
          <p:cNvSpPr txBox="1"/>
          <p:nvPr>
            <p:ph type="title"/>
          </p:nvPr>
        </p:nvSpPr>
        <p:spPr>
          <a:xfrm>
            <a:off x="5918200" y="3697000"/>
            <a:ext cx="12547800" cy="4673700"/>
          </a:xfrm>
          <a:prstGeom prst="rect">
            <a:avLst/>
          </a:prstGeom>
        </p:spPr>
        <p:txBody>
          <a:bodyPr anchorCtr="0" anchor="t" bIns="121875" lIns="0" spcFirstLastPara="1" rIns="243800" wrap="square" tIns="121875">
            <a:noAutofit/>
          </a:bodyPr>
          <a:lstStyle>
            <a:lvl1pPr lvl="0" rtl="0">
              <a:lnSpc>
                <a:spcPct val="115000"/>
              </a:lnSpc>
              <a:spcBef>
                <a:spcPts val="1000"/>
              </a:spcBef>
              <a:spcAft>
                <a:spcPts val="0"/>
              </a:spcAft>
              <a:buClr>
                <a:schemeClr val="lt1"/>
              </a:buClr>
              <a:buSzPts val="3200"/>
              <a:buNone/>
              <a:defRPr b="0" sz="3200">
                <a:solidFill>
                  <a:schemeClr val="lt1"/>
                </a:solidFill>
              </a:defRPr>
            </a:lvl1pPr>
            <a:lvl2pPr lvl="1" rtl="0">
              <a:lnSpc>
                <a:spcPct val="115000"/>
              </a:lnSpc>
              <a:spcBef>
                <a:spcPts val="0"/>
              </a:spcBef>
              <a:spcAft>
                <a:spcPts val="0"/>
              </a:spcAft>
              <a:buClr>
                <a:schemeClr val="lt1"/>
              </a:buClr>
              <a:buSzPts val="6400"/>
              <a:buNone/>
              <a:defRPr>
                <a:solidFill>
                  <a:schemeClr val="lt1"/>
                </a:solidFill>
              </a:defRPr>
            </a:lvl2pPr>
            <a:lvl3pPr lvl="2" rtl="0">
              <a:lnSpc>
                <a:spcPct val="115000"/>
              </a:lnSpc>
              <a:spcBef>
                <a:spcPts val="0"/>
              </a:spcBef>
              <a:spcAft>
                <a:spcPts val="0"/>
              </a:spcAft>
              <a:buClr>
                <a:schemeClr val="lt1"/>
              </a:buClr>
              <a:buSzPts val="6400"/>
              <a:buNone/>
              <a:defRPr>
                <a:solidFill>
                  <a:schemeClr val="lt1"/>
                </a:solidFill>
              </a:defRPr>
            </a:lvl3pPr>
            <a:lvl4pPr lvl="3" rtl="0">
              <a:lnSpc>
                <a:spcPct val="115000"/>
              </a:lnSpc>
              <a:spcBef>
                <a:spcPts val="0"/>
              </a:spcBef>
              <a:spcAft>
                <a:spcPts val="0"/>
              </a:spcAft>
              <a:buClr>
                <a:schemeClr val="lt1"/>
              </a:buClr>
              <a:buSzPts val="6400"/>
              <a:buNone/>
              <a:defRPr>
                <a:solidFill>
                  <a:schemeClr val="lt1"/>
                </a:solidFill>
              </a:defRPr>
            </a:lvl4pPr>
            <a:lvl5pPr lvl="4" rtl="0">
              <a:lnSpc>
                <a:spcPct val="115000"/>
              </a:lnSpc>
              <a:spcBef>
                <a:spcPts val="0"/>
              </a:spcBef>
              <a:spcAft>
                <a:spcPts val="0"/>
              </a:spcAft>
              <a:buClr>
                <a:schemeClr val="lt1"/>
              </a:buClr>
              <a:buSzPts val="6400"/>
              <a:buNone/>
              <a:defRPr>
                <a:solidFill>
                  <a:schemeClr val="lt1"/>
                </a:solidFill>
              </a:defRPr>
            </a:lvl5pPr>
            <a:lvl6pPr lvl="5" rtl="0">
              <a:lnSpc>
                <a:spcPct val="115000"/>
              </a:lnSpc>
              <a:spcBef>
                <a:spcPts val="0"/>
              </a:spcBef>
              <a:spcAft>
                <a:spcPts val="0"/>
              </a:spcAft>
              <a:buClr>
                <a:schemeClr val="lt1"/>
              </a:buClr>
              <a:buSzPts val="6400"/>
              <a:buNone/>
              <a:defRPr>
                <a:solidFill>
                  <a:schemeClr val="lt1"/>
                </a:solidFill>
              </a:defRPr>
            </a:lvl6pPr>
            <a:lvl7pPr lvl="6" rtl="0">
              <a:lnSpc>
                <a:spcPct val="115000"/>
              </a:lnSpc>
              <a:spcBef>
                <a:spcPts val="0"/>
              </a:spcBef>
              <a:spcAft>
                <a:spcPts val="0"/>
              </a:spcAft>
              <a:buClr>
                <a:schemeClr val="lt1"/>
              </a:buClr>
              <a:buSzPts val="6400"/>
              <a:buNone/>
              <a:defRPr>
                <a:solidFill>
                  <a:schemeClr val="lt1"/>
                </a:solidFill>
              </a:defRPr>
            </a:lvl7pPr>
            <a:lvl8pPr lvl="7" rtl="0">
              <a:lnSpc>
                <a:spcPct val="115000"/>
              </a:lnSpc>
              <a:spcBef>
                <a:spcPts val="0"/>
              </a:spcBef>
              <a:spcAft>
                <a:spcPts val="0"/>
              </a:spcAft>
              <a:buClr>
                <a:schemeClr val="lt1"/>
              </a:buClr>
              <a:buSzPts val="6400"/>
              <a:buNone/>
              <a:defRPr>
                <a:solidFill>
                  <a:schemeClr val="lt1"/>
                </a:solidFill>
              </a:defRPr>
            </a:lvl8pPr>
            <a:lvl9pPr lvl="8" rtl="0">
              <a:lnSpc>
                <a:spcPct val="115000"/>
              </a:lnSpc>
              <a:spcBef>
                <a:spcPts val="0"/>
              </a:spcBef>
              <a:spcAft>
                <a:spcPts val="0"/>
              </a:spcAft>
              <a:buClr>
                <a:schemeClr val="lt1"/>
              </a:buClr>
              <a:buSzPts val="6400"/>
              <a:buNone/>
              <a:defRPr>
                <a:solidFill>
                  <a:schemeClr val="lt1"/>
                </a:solidFill>
              </a:defRPr>
            </a:lvl9pPr>
          </a:lstStyle>
          <a:p/>
        </p:txBody>
      </p:sp>
      <p:sp>
        <p:nvSpPr>
          <p:cNvPr id="232" name="Google Shape;232;p48"/>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Clr>
                <a:schemeClr val="lt1"/>
              </a:buClr>
              <a:buSzPts val="2400"/>
              <a:buNone/>
              <a:defRPr b="1" sz="2400">
                <a:solidFill>
                  <a:schemeClr val="lt1"/>
                </a:solidFill>
              </a:defRPr>
            </a:lvl1pPr>
            <a:lvl2pPr lvl="1" rtl="0">
              <a:spcBef>
                <a:spcPts val="1000"/>
              </a:spcBef>
              <a:spcAft>
                <a:spcPts val="0"/>
              </a:spcAft>
              <a:buClr>
                <a:schemeClr val="lt1"/>
              </a:buClr>
              <a:buSzPts val="2400"/>
              <a:buNone/>
              <a:defRPr b="1" sz="2400">
                <a:solidFill>
                  <a:schemeClr val="lt1"/>
                </a:solidFill>
              </a:defRPr>
            </a:lvl2pPr>
            <a:lvl3pPr lvl="2" rtl="0">
              <a:spcBef>
                <a:spcPts val="1000"/>
              </a:spcBef>
              <a:spcAft>
                <a:spcPts val="0"/>
              </a:spcAft>
              <a:buClr>
                <a:schemeClr val="lt1"/>
              </a:buClr>
              <a:buSzPts val="2400"/>
              <a:buNone/>
              <a:defRPr b="1" sz="2400">
                <a:solidFill>
                  <a:schemeClr val="lt1"/>
                </a:solidFill>
              </a:defRPr>
            </a:lvl3pPr>
            <a:lvl4pPr lvl="3" rtl="0">
              <a:spcBef>
                <a:spcPts val="1000"/>
              </a:spcBef>
              <a:spcAft>
                <a:spcPts val="0"/>
              </a:spcAft>
              <a:buClr>
                <a:schemeClr val="lt1"/>
              </a:buClr>
              <a:buSzPts val="2400"/>
              <a:buNone/>
              <a:defRPr b="1" sz="2400">
                <a:solidFill>
                  <a:schemeClr val="lt1"/>
                </a:solidFill>
              </a:defRPr>
            </a:lvl4pPr>
            <a:lvl5pPr lvl="4" rtl="0">
              <a:spcBef>
                <a:spcPts val="1000"/>
              </a:spcBef>
              <a:spcAft>
                <a:spcPts val="0"/>
              </a:spcAft>
              <a:buClr>
                <a:schemeClr val="lt1"/>
              </a:buClr>
              <a:buSzPts val="2400"/>
              <a:buNone/>
              <a:defRPr b="1" sz="2400">
                <a:solidFill>
                  <a:schemeClr val="lt1"/>
                </a:solidFill>
              </a:defRPr>
            </a:lvl5pPr>
            <a:lvl6pPr lvl="5" rtl="0">
              <a:spcBef>
                <a:spcPts val="1000"/>
              </a:spcBef>
              <a:spcAft>
                <a:spcPts val="0"/>
              </a:spcAft>
              <a:buClr>
                <a:schemeClr val="lt1"/>
              </a:buClr>
              <a:buSzPts val="2400"/>
              <a:buNone/>
              <a:defRPr b="1" sz="2400">
                <a:solidFill>
                  <a:schemeClr val="lt1"/>
                </a:solidFill>
              </a:defRPr>
            </a:lvl6pPr>
            <a:lvl7pPr lvl="6" rtl="0">
              <a:spcBef>
                <a:spcPts val="1000"/>
              </a:spcBef>
              <a:spcAft>
                <a:spcPts val="0"/>
              </a:spcAft>
              <a:buClr>
                <a:schemeClr val="lt1"/>
              </a:buClr>
              <a:buSzPts val="2400"/>
              <a:buNone/>
              <a:defRPr b="1" sz="2400">
                <a:solidFill>
                  <a:schemeClr val="lt1"/>
                </a:solidFill>
              </a:defRPr>
            </a:lvl7pPr>
            <a:lvl8pPr lvl="7" rtl="0">
              <a:spcBef>
                <a:spcPts val="1000"/>
              </a:spcBef>
              <a:spcAft>
                <a:spcPts val="0"/>
              </a:spcAft>
              <a:buClr>
                <a:schemeClr val="lt1"/>
              </a:buClr>
              <a:buSzPts val="2400"/>
              <a:buNone/>
              <a:defRPr b="1" sz="2400">
                <a:solidFill>
                  <a:schemeClr val="lt1"/>
                </a:solidFill>
              </a:defRPr>
            </a:lvl8pPr>
            <a:lvl9pPr lvl="8" rtl="0">
              <a:spcBef>
                <a:spcPts val="1000"/>
              </a:spcBef>
              <a:spcAft>
                <a:spcPts val="0"/>
              </a:spcAft>
              <a:buClr>
                <a:schemeClr val="lt1"/>
              </a:buClr>
              <a:buSzPts val="2400"/>
              <a:buNone/>
              <a:defRPr b="1" sz="2400">
                <a:solidFill>
                  <a:schemeClr val="l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7" name="Shape 237"/>
        <p:cNvGrpSpPr/>
        <p:nvPr/>
      </p:nvGrpSpPr>
      <p:grpSpPr>
        <a:xfrm>
          <a:off x="0" y="0"/>
          <a:ext cx="0" cy="0"/>
          <a:chOff x="0" y="0"/>
          <a:chExt cx="0" cy="0"/>
        </a:xfrm>
      </p:grpSpPr>
      <p:sp>
        <p:nvSpPr>
          <p:cNvPr id="238" name="Google Shape;238;p50"/>
          <p:cNvSpPr txBox="1"/>
          <p:nvPr>
            <p:ph type="title"/>
          </p:nvPr>
        </p:nvSpPr>
        <p:spPr>
          <a:xfrm>
            <a:off x="1218667" y="704233"/>
            <a:ext cx="20738700" cy="1132800"/>
          </a:xfrm>
          <a:prstGeom prst="rect">
            <a:avLst/>
          </a:prstGeom>
          <a:noFill/>
          <a:ln>
            <a:noFill/>
          </a:ln>
        </p:spPr>
        <p:txBody>
          <a:bodyPr anchorCtr="0" anchor="t" bIns="121875" lIns="0" spcFirstLastPara="1" rIns="243825"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239" name="Google Shape;239;p50"/>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grpSp>
        <p:nvGrpSpPr>
          <p:cNvPr id="240" name="Google Shape;240;p50"/>
          <p:cNvGrpSpPr/>
          <p:nvPr/>
        </p:nvGrpSpPr>
        <p:grpSpPr>
          <a:xfrm>
            <a:off x="22422027" y="899277"/>
            <a:ext cx="743388" cy="742678"/>
            <a:chOff x="16729177" y="545963"/>
            <a:chExt cx="689727" cy="689133"/>
          </a:xfrm>
        </p:grpSpPr>
        <p:sp>
          <p:nvSpPr>
            <p:cNvPr id="241" name="Google Shape;241;p50"/>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42" name="Google Shape;242;p50"/>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
    <p:spTree>
      <p:nvGrpSpPr>
        <p:cNvPr id="243" name="Shape 243"/>
        <p:cNvGrpSpPr/>
        <p:nvPr/>
      </p:nvGrpSpPr>
      <p:grpSpPr>
        <a:xfrm>
          <a:off x="0" y="0"/>
          <a:ext cx="0" cy="0"/>
          <a:chOff x="0" y="0"/>
          <a:chExt cx="0" cy="0"/>
        </a:xfrm>
      </p:grpSpPr>
      <p:sp>
        <p:nvSpPr>
          <p:cNvPr id="244" name="Google Shape;244;p51"/>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245" name="Google Shape;245;p51"/>
          <p:cNvSpPr txBox="1"/>
          <p:nvPr>
            <p:ph idx="1" type="body"/>
          </p:nvPr>
        </p:nvSpPr>
        <p:spPr>
          <a:xfrm>
            <a:off x="2297800" y="2774100"/>
            <a:ext cx="19788600" cy="8881200"/>
          </a:xfrm>
          <a:prstGeom prst="rect">
            <a:avLst/>
          </a:prstGeom>
        </p:spPr>
        <p:txBody>
          <a:bodyPr anchorCtr="0" anchor="t" bIns="121875" lIns="0" spcFirstLastPara="1" rIns="121900" wrap="square" tIns="0">
            <a:noAutofit/>
          </a:bodyPr>
          <a:lstStyle>
            <a:lvl1pPr indent="-431800" lvl="0" marL="457200" rtl="0">
              <a:spcBef>
                <a:spcPts val="0"/>
              </a:spcBef>
              <a:spcAft>
                <a:spcPts val="0"/>
              </a:spcAft>
              <a:buSzPts val="3200"/>
              <a:buChar char="•"/>
              <a:defRPr/>
            </a:lvl1pPr>
            <a:lvl2pPr indent="-228600" lvl="1" marL="914400" rtl="0">
              <a:spcBef>
                <a:spcPts val="1100"/>
              </a:spcBef>
              <a:spcAft>
                <a:spcPts val="0"/>
              </a:spcAft>
              <a:buSzPts val="3200"/>
              <a:buNone/>
              <a:defRPr/>
            </a:lvl2pPr>
            <a:lvl3pPr indent="-431800" lvl="2" marL="1371600" rtl="0">
              <a:spcBef>
                <a:spcPts val="1100"/>
              </a:spcBef>
              <a:spcAft>
                <a:spcPts val="0"/>
              </a:spcAft>
              <a:buSzPts val="3200"/>
              <a:buChar char="•"/>
              <a:defRPr/>
            </a:lvl3pPr>
            <a:lvl4pPr indent="-431800" lvl="3" marL="1828800" rtl="0">
              <a:spcBef>
                <a:spcPts val="1100"/>
              </a:spcBef>
              <a:spcAft>
                <a:spcPts val="0"/>
              </a:spcAft>
              <a:buSzPts val="3200"/>
              <a:buChar char="•"/>
              <a:defRPr/>
            </a:lvl4pPr>
            <a:lvl5pPr indent="-431800" lvl="4" marL="2286000" rtl="0">
              <a:spcBef>
                <a:spcPts val="1100"/>
              </a:spcBef>
              <a:spcAft>
                <a:spcPts val="0"/>
              </a:spcAft>
              <a:buSzPts val="3200"/>
              <a:buChar char="•"/>
              <a:defRPr/>
            </a:lvl5pPr>
            <a:lvl6pPr indent="-431800" lvl="5" marL="2743200" rtl="0">
              <a:spcBef>
                <a:spcPts val="1100"/>
              </a:spcBef>
              <a:spcAft>
                <a:spcPts val="0"/>
              </a:spcAft>
              <a:buSzPts val="3200"/>
              <a:buChar char="•"/>
              <a:defRPr/>
            </a:lvl6pPr>
            <a:lvl7pPr indent="-431800" lvl="6" marL="3200400" rtl="0">
              <a:spcBef>
                <a:spcPts val="1100"/>
              </a:spcBef>
              <a:spcAft>
                <a:spcPts val="0"/>
              </a:spcAft>
              <a:buSzPts val="3200"/>
              <a:buChar char="•"/>
              <a:defRPr/>
            </a:lvl7pPr>
            <a:lvl8pPr indent="-431800" lvl="7" marL="3657600" rtl="0">
              <a:spcBef>
                <a:spcPts val="1100"/>
              </a:spcBef>
              <a:spcAft>
                <a:spcPts val="0"/>
              </a:spcAft>
              <a:buSzPts val="3200"/>
              <a:buChar char="•"/>
              <a:defRPr/>
            </a:lvl8pPr>
            <a:lvl9pPr indent="-431800" lvl="8" marL="4114800" rtl="0">
              <a:spcBef>
                <a:spcPts val="1100"/>
              </a:spcBef>
              <a:spcAft>
                <a:spcPts val="0"/>
              </a:spcAft>
              <a:buSzPts val="3200"/>
              <a:buChar char="•"/>
              <a:defRPr/>
            </a:lvl9pPr>
          </a:lstStyle>
          <a:p/>
        </p:txBody>
      </p:sp>
      <p:grpSp>
        <p:nvGrpSpPr>
          <p:cNvPr id="246" name="Google Shape;246;p51"/>
          <p:cNvGrpSpPr/>
          <p:nvPr/>
        </p:nvGrpSpPr>
        <p:grpSpPr>
          <a:xfrm>
            <a:off x="22422027" y="899277"/>
            <a:ext cx="743388" cy="742678"/>
            <a:chOff x="16729177" y="545963"/>
            <a:chExt cx="689727" cy="689133"/>
          </a:xfrm>
        </p:grpSpPr>
        <p:sp>
          <p:nvSpPr>
            <p:cNvPr id="247" name="Google Shape;247;p51"/>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48" name="Google Shape;248;p51"/>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249" name="Google Shape;249;p51"/>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p:cSld name="CUSTOM_1_1">
    <p:spTree>
      <p:nvGrpSpPr>
        <p:cNvPr id="250" name="Shape 250"/>
        <p:cNvGrpSpPr/>
        <p:nvPr/>
      </p:nvGrpSpPr>
      <p:grpSpPr>
        <a:xfrm>
          <a:off x="0" y="0"/>
          <a:ext cx="0" cy="0"/>
          <a:chOff x="0" y="0"/>
          <a:chExt cx="0" cy="0"/>
        </a:xfrm>
      </p:grpSpPr>
      <p:sp>
        <p:nvSpPr>
          <p:cNvPr id="251" name="Google Shape;251;p52"/>
          <p:cNvSpPr/>
          <p:nvPr/>
        </p:nvSpPr>
        <p:spPr>
          <a:xfrm>
            <a:off x="0" y="0"/>
            <a:ext cx="12173700" cy="13716000"/>
          </a:xfrm>
          <a:prstGeom prst="rect">
            <a:avLst/>
          </a:prstGeom>
          <a:solidFill>
            <a:srgbClr val="0CB2D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52"/>
          <p:cNvSpPr txBox="1"/>
          <p:nvPr>
            <p:ph type="title"/>
          </p:nvPr>
        </p:nvSpPr>
        <p:spPr>
          <a:xfrm>
            <a:off x="1218667" y="3853833"/>
            <a:ext cx="9516000" cy="1132800"/>
          </a:xfrm>
          <a:prstGeom prst="rect">
            <a:avLst/>
          </a:prstGeom>
        </p:spPr>
        <p:txBody>
          <a:bodyPr anchorCtr="0" anchor="t" bIns="121875" lIns="0" spcFirstLastPara="1" rIns="243825"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grpSp>
        <p:nvGrpSpPr>
          <p:cNvPr id="253" name="Google Shape;253;p52"/>
          <p:cNvGrpSpPr/>
          <p:nvPr/>
        </p:nvGrpSpPr>
        <p:grpSpPr>
          <a:xfrm>
            <a:off x="22422027" y="899277"/>
            <a:ext cx="743388" cy="742678"/>
            <a:chOff x="16729177" y="545963"/>
            <a:chExt cx="689727" cy="689133"/>
          </a:xfrm>
        </p:grpSpPr>
        <p:sp>
          <p:nvSpPr>
            <p:cNvPr id="254" name="Google Shape;254;p52"/>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55" name="Google Shape;255;p52"/>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256" name="Google Shape;256;p52"/>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
        <p:nvSpPr>
          <p:cNvPr id="257" name="Google Shape;257;p52"/>
          <p:cNvSpPr txBox="1"/>
          <p:nvPr>
            <p:ph idx="1" type="body"/>
          </p:nvPr>
        </p:nvSpPr>
        <p:spPr>
          <a:xfrm>
            <a:off x="1218667" y="6250000"/>
            <a:ext cx="9516000" cy="5905500"/>
          </a:xfrm>
          <a:prstGeom prst="rect">
            <a:avLst/>
          </a:prstGeom>
        </p:spPr>
        <p:txBody>
          <a:bodyPr anchorCtr="0" anchor="t" bIns="121875" lIns="0" spcFirstLastPara="1" rIns="121900" wrap="square" tIns="0">
            <a:noAutofit/>
          </a:bodyPr>
          <a:lstStyle>
            <a:lvl1pPr indent="-412750" lvl="0" marL="457200" rtl="0">
              <a:spcBef>
                <a:spcPts val="0"/>
              </a:spcBef>
              <a:spcAft>
                <a:spcPts val="0"/>
              </a:spcAft>
              <a:buClr>
                <a:schemeClr val="lt1"/>
              </a:buClr>
              <a:buSzPts val="2900"/>
              <a:buChar char="•"/>
              <a:defRPr sz="2900">
                <a:solidFill>
                  <a:schemeClr val="lt1"/>
                </a:solidFill>
              </a:defRPr>
            </a:lvl1pPr>
            <a:lvl2pPr indent="-228600" lvl="1" marL="914400" rtl="0">
              <a:spcBef>
                <a:spcPts val="1100"/>
              </a:spcBef>
              <a:spcAft>
                <a:spcPts val="0"/>
              </a:spcAft>
              <a:buClr>
                <a:schemeClr val="lt1"/>
              </a:buClr>
              <a:buSzPts val="2900"/>
              <a:buNone/>
              <a:defRPr sz="2900">
                <a:solidFill>
                  <a:schemeClr val="lt1"/>
                </a:solidFill>
              </a:defRPr>
            </a:lvl2pPr>
            <a:lvl3pPr indent="-412750" lvl="2" marL="1371600" rtl="0">
              <a:spcBef>
                <a:spcPts val="1100"/>
              </a:spcBef>
              <a:spcAft>
                <a:spcPts val="0"/>
              </a:spcAft>
              <a:buClr>
                <a:schemeClr val="lt1"/>
              </a:buClr>
              <a:buSzPts val="2900"/>
              <a:buChar char="•"/>
              <a:defRPr sz="2900">
                <a:solidFill>
                  <a:schemeClr val="lt1"/>
                </a:solidFill>
              </a:defRPr>
            </a:lvl3pPr>
            <a:lvl4pPr indent="-412750" lvl="3" marL="1828800" rtl="0">
              <a:spcBef>
                <a:spcPts val="1100"/>
              </a:spcBef>
              <a:spcAft>
                <a:spcPts val="0"/>
              </a:spcAft>
              <a:buClr>
                <a:schemeClr val="lt1"/>
              </a:buClr>
              <a:buSzPts val="2900"/>
              <a:buChar char="•"/>
              <a:defRPr sz="2900">
                <a:solidFill>
                  <a:schemeClr val="lt1"/>
                </a:solidFill>
              </a:defRPr>
            </a:lvl4pPr>
            <a:lvl5pPr indent="-412750" lvl="4" marL="2286000" rtl="0">
              <a:spcBef>
                <a:spcPts val="1100"/>
              </a:spcBef>
              <a:spcAft>
                <a:spcPts val="0"/>
              </a:spcAft>
              <a:buClr>
                <a:schemeClr val="lt1"/>
              </a:buClr>
              <a:buSzPts val="2900"/>
              <a:buChar char="•"/>
              <a:defRPr sz="2900">
                <a:solidFill>
                  <a:schemeClr val="lt1"/>
                </a:solidFill>
              </a:defRPr>
            </a:lvl5pPr>
            <a:lvl6pPr indent="-412750" lvl="5" marL="2743200" rtl="0">
              <a:spcBef>
                <a:spcPts val="1100"/>
              </a:spcBef>
              <a:spcAft>
                <a:spcPts val="0"/>
              </a:spcAft>
              <a:buClr>
                <a:schemeClr val="lt1"/>
              </a:buClr>
              <a:buSzPts val="2900"/>
              <a:buChar char="•"/>
              <a:defRPr sz="2900">
                <a:solidFill>
                  <a:schemeClr val="lt1"/>
                </a:solidFill>
              </a:defRPr>
            </a:lvl6pPr>
            <a:lvl7pPr indent="-412750" lvl="6" marL="3200400" rtl="0">
              <a:spcBef>
                <a:spcPts val="1100"/>
              </a:spcBef>
              <a:spcAft>
                <a:spcPts val="0"/>
              </a:spcAft>
              <a:buClr>
                <a:schemeClr val="lt1"/>
              </a:buClr>
              <a:buSzPts val="2900"/>
              <a:buChar char="•"/>
              <a:defRPr sz="2900">
                <a:solidFill>
                  <a:schemeClr val="lt1"/>
                </a:solidFill>
              </a:defRPr>
            </a:lvl7pPr>
            <a:lvl8pPr indent="-412750" lvl="7" marL="3657600" rtl="0">
              <a:spcBef>
                <a:spcPts val="1100"/>
              </a:spcBef>
              <a:spcAft>
                <a:spcPts val="0"/>
              </a:spcAft>
              <a:buClr>
                <a:schemeClr val="lt1"/>
              </a:buClr>
              <a:buSzPts val="2900"/>
              <a:buChar char="•"/>
              <a:defRPr sz="2900">
                <a:solidFill>
                  <a:schemeClr val="lt1"/>
                </a:solidFill>
              </a:defRPr>
            </a:lvl8pPr>
            <a:lvl9pPr indent="-412750" lvl="8" marL="4114800" rtl="0">
              <a:spcBef>
                <a:spcPts val="1100"/>
              </a:spcBef>
              <a:spcAft>
                <a:spcPts val="0"/>
              </a:spcAft>
              <a:buClr>
                <a:schemeClr val="lt1"/>
              </a:buClr>
              <a:buSzPts val="2900"/>
              <a:buChar char="•"/>
              <a:defRPr sz="29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Midnight">
  <p:cSld name="Title and Content_Denim_1">
    <p:bg>
      <p:bgPr>
        <a:solidFill>
          <a:schemeClr val="lt2"/>
        </a:solidFill>
      </p:bgPr>
    </p:bg>
    <p:spTree>
      <p:nvGrpSpPr>
        <p:cNvPr id="35" name="Shape 35"/>
        <p:cNvGrpSpPr/>
        <p:nvPr/>
      </p:nvGrpSpPr>
      <p:grpSpPr>
        <a:xfrm>
          <a:off x="0" y="0"/>
          <a:ext cx="0" cy="0"/>
          <a:chOff x="0" y="0"/>
          <a:chExt cx="0" cy="0"/>
        </a:xfrm>
      </p:grpSpPr>
      <p:sp>
        <p:nvSpPr>
          <p:cNvPr id="36" name="Google Shape;36;p6"/>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lt1"/>
              </a:buClr>
              <a:buSzPts val="6400"/>
              <a:buFont typeface="Arial"/>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37" name="Google Shape;37;p6"/>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i="0" sz="1900">
                <a:solidFill>
                  <a:schemeClr val="lt1"/>
                </a:solidFill>
              </a:defRPr>
            </a:lvl1pPr>
            <a:lvl2pPr indent="0" lvl="1" marL="0" rtl="0" algn="r">
              <a:spcBef>
                <a:spcPts val="0"/>
              </a:spcBef>
              <a:buNone/>
              <a:defRPr i="0" sz="1900">
                <a:solidFill>
                  <a:schemeClr val="lt1"/>
                </a:solidFill>
              </a:defRPr>
            </a:lvl2pPr>
            <a:lvl3pPr indent="0" lvl="2" marL="0" rtl="0" algn="r">
              <a:spcBef>
                <a:spcPts val="0"/>
              </a:spcBef>
              <a:buNone/>
              <a:defRPr i="0" sz="1900">
                <a:solidFill>
                  <a:schemeClr val="lt1"/>
                </a:solidFill>
              </a:defRPr>
            </a:lvl3pPr>
            <a:lvl4pPr indent="0" lvl="3" marL="0" rtl="0" algn="r">
              <a:spcBef>
                <a:spcPts val="0"/>
              </a:spcBef>
              <a:buNone/>
              <a:defRPr i="0" sz="1900">
                <a:solidFill>
                  <a:schemeClr val="lt1"/>
                </a:solidFill>
              </a:defRPr>
            </a:lvl4pPr>
            <a:lvl5pPr indent="0" lvl="4" marL="0" rtl="0" algn="r">
              <a:spcBef>
                <a:spcPts val="0"/>
              </a:spcBef>
              <a:buNone/>
              <a:defRPr i="0" sz="1900">
                <a:solidFill>
                  <a:schemeClr val="lt1"/>
                </a:solidFill>
              </a:defRPr>
            </a:lvl5pPr>
            <a:lvl6pPr indent="0" lvl="5" marL="0" rtl="0" algn="r">
              <a:spcBef>
                <a:spcPts val="0"/>
              </a:spcBef>
              <a:buNone/>
              <a:defRPr i="0" sz="1900">
                <a:solidFill>
                  <a:schemeClr val="lt1"/>
                </a:solidFill>
              </a:defRPr>
            </a:lvl6pPr>
            <a:lvl7pPr indent="0" lvl="6" marL="0" rtl="0" algn="r">
              <a:spcBef>
                <a:spcPts val="0"/>
              </a:spcBef>
              <a:buNone/>
              <a:defRPr i="0" sz="1900">
                <a:solidFill>
                  <a:schemeClr val="lt1"/>
                </a:solidFill>
              </a:defRPr>
            </a:lvl7pPr>
            <a:lvl8pPr indent="0" lvl="7" marL="0" rtl="0" algn="r">
              <a:spcBef>
                <a:spcPts val="0"/>
              </a:spcBef>
              <a:buNone/>
              <a:defRPr i="0" sz="1900">
                <a:solidFill>
                  <a:schemeClr val="lt1"/>
                </a:solidFill>
              </a:defRPr>
            </a:lvl8pPr>
            <a:lvl9pPr indent="0" lvl="8" marL="0" rtl="0" algn="r">
              <a:spcBef>
                <a:spcPts val="0"/>
              </a:spcBef>
              <a:buNone/>
              <a:defRPr i="0" sz="19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6"/>
          <p:cNvSpPr txBox="1"/>
          <p:nvPr>
            <p:ph idx="1" type="body"/>
          </p:nvPr>
        </p:nvSpPr>
        <p:spPr>
          <a:xfrm>
            <a:off x="914400" y="2633787"/>
            <a:ext cx="22548900" cy="93264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lt1"/>
              </a:buClr>
              <a:buSzPts val="3700"/>
              <a:buChar char="•"/>
              <a:defRPr>
                <a:solidFill>
                  <a:schemeClr val="lt1"/>
                </a:solidFill>
              </a:defRPr>
            </a:lvl1pPr>
            <a:lvl2pPr indent="-463550" lvl="1" marL="914400" rtl="0" algn="l">
              <a:lnSpc>
                <a:spcPct val="100000"/>
              </a:lnSpc>
              <a:spcBef>
                <a:spcPts val="1100"/>
              </a:spcBef>
              <a:spcAft>
                <a:spcPts val="0"/>
              </a:spcAft>
              <a:buClr>
                <a:schemeClr val="lt1"/>
              </a:buClr>
              <a:buSzPts val="3700"/>
              <a:buChar char="•"/>
              <a:defRPr>
                <a:solidFill>
                  <a:schemeClr val="lt1"/>
                </a:solidFill>
              </a:defRPr>
            </a:lvl2pPr>
            <a:lvl3pPr indent="-463550" lvl="2" marL="1371600" rtl="0" algn="l">
              <a:lnSpc>
                <a:spcPct val="100000"/>
              </a:lnSpc>
              <a:spcBef>
                <a:spcPts val="1100"/>
              </a:spcBef>
              <a:spcAft>
                <a:spcPts val="0"/>
              </a:spcAft>
              <a:buClr>
                <a:schemeClr val="lt1"/>
              </a:buClr>
              <a:buSzPts val="3700"/>
              <a:buChar char="•"/>
              <a:defRPr>
                <a:solidFill>
                  <a:schemeClr val="lt1"/>
                </a:solidFill>
              </a:defRPr>
            </a:lvl3pPr>
            <a:lvl4pPr indent="-463550" lvl="3" marL="1828800" rtl="0" algn="l">
              <a:lnSpc>
                <a:spcPct val="100000"/>
              </a:lnSpc>
              <a:spcBef>
                <a:spcPts val="1100"/>
              </a:spcBef>
              <a:spcAft>
                <a:spcPts val="0"/>
              </a:spcAft>
              <a:buClr>
                <a:schemeClr val="lt1"/>
              </a:buClr>
              <a:buSzPts val="3700"/>
              <a:buChar char="•"/>
              <a:defRPr>
                <a:solidFill>
                  <a:schemeClr val="lt1"/>
                </a:solidFill>
              </a:defRPr>
            </a:lvl4pPr>
            <a:lvl5pPr indent="-463550" lvl="4" marL="2286000" rtl="0" algn="l">
              <a:lnSpc>
                <a:spcPct val="100000"/>
              </a:lnSpc>
              <a:spcBef>
                <a:spcPts val="1100"/>
              </a:spcBef>
              <a:spcAft>
                <a:spcPts val="0"/>
              </a:spcAft>
              <a:buClr>
                <a:schemeClr val="lt1"/>
              </a:buClr>
              <a:buSzPts val="3700"/>
              <a:buChar char="•"/>
              <a:defRPr>
                <a:solidFill>
                  <a:schemeClr val="lt1"/>
                </a:solidFill>
              </a:defRPr>
            </a:lvl5pPr>
            <a:lvl6pPr indent="-463550" lvl="5" marL="2743200" rtl="0" algn="l">
              <a:lnSpc>
                <a:spcPct val="100000"/>
              </a:lnSpc>
              <a:spcBef>
                <a:spcPts val="1100"/>
              </a:spcBef>
              <a:spcAft>
                <a:spcPts val="0"/>
              </a:spcAft>
              <a:buClr>
                <a:schemeClr val="lt1"/>
              </a:buClr>
              <a:buSzPts val="3700"/>
              <a:buChar char="•"/>
              <a:defRPr>
                <a:solidFill>
                  <a:schemeClr val="lt1"/>
                </a:solidFill>
              </a:defRPr>
            </a:lvl6pPr>
            <a:lvl7pPr indent="-463550" lvl="6" marL="3200400" rtl="0" algn="l">
              <a:lnSpc>
                <a:spcPct val="100000"/>
              </a:lnSpc>
              <a:spcBef>
                <a:spcPts val="1100"/>
              </a:spcBef>
              <a:spcAft>
                <a:spcPts val="0"/>
              </a:spcAft>
              <a:buClr>
                <a:schemeClr val="lt1"/>
              </a:buClr>
              <a:buSzPts val="3700"/>
              <a:buChar char="•"/>
              <a:defRPr>
                <a:solidFill>
                  <a:schemeClr val="lt1"/>
                </a:solidFill>
              </a:defRPr>
            </a:lvl7pPr>
            <a:lvl8pPr indent="-463550" lvl="7" marL="3657600" rtl="0" algn="l">
              <a:lnSpc>
                <a:spcPct val="100000"/>
              </a:lnSpc>
              <a:spcBef>
                <a:spcPts val="1100"/>
              </a:spcBef>
              <a:spcAft>
                <a:spcPts val="0"/>
              </a:spcAft>
              <a:buClr>
                <a:schemeClr val="lt1"/>
              </a:buClr>
              <a:buSzPts val="3700"/>
              <a:buChar char="•"/>
              <a:defRPr>
                <a:solidFill>
                  <a:schemeClr val="lt1"/>
                </a:solidFill>
              </a:defRPr>
            </a:lvl8pPr>
            <a:lvl9pPr indent="-463550" lvl="8" marL="4114800" rtl="0" algn="l">
              <a:lnSpc>
                <a:spcPct val="100000"/>
              </a:lnSpc>
              <a:spcBef>
                <a:spcPts val="1100"/>
              </a:spcBef>
              <a:spcAft>
                <a:spcPts val="0"/>
              </a:spcAft>
              <a:buClr>
                <a:schemeClr val="lt1"/>
              </a:buClr>
              <a:buSzPts val="3700"/>
              <a:buChar char="•"/>
              <a:defRPr>
                <a:solidFill>
                  <a:schemeClr val="lt1"/>
                </a:solidFill>
              </a:defRPr>
            </a:lvl9pPr>
          </a:lstStyle>
          <a:p/>
        </p:txBody>
      </p:sp>
      <p:pic>
        <p:nvPicPr>
          <p:cNvPr id="39" name="Google Shape;39;p6"/>
          <p:cNvPicPr preferRelativeResize="0"/>
          <p:nvPr/>
        </p:nvPicPr>
        <p:blipFill rotWithShape="1">
          <a:blip r:embed="rId2">
            <a:alphaModFix/>
          </a:blip>
          <a:srcRect b="12444" l="12422" r="12241" t="12407"/>
          <a:stretch/>
        </p:blipFill>
        <p:spPr>
          <a:xfrm>
            <a:off x="22473923" y="897155"/>
            <a:ext cx="991331" cy="9888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color block">
  <p:cSld name="CUSTOM_4_1">
    <p:spTree>
      <p:nvGrpSpPr>
        <p:cNvPr id="258" name="Shape 258"/>
        <p:cNvGrpSpPr/>
        <p:nvPr/>
      </p:nvGrpSpPr>
      <p:grpSpPr>
        <a:xfrm>
          <a:off x="0" y="0"/>
          <a:ext cx="0" cy="0"/>
          <a:chOff x="0" y="0"/>
          <a:chExt cx="0" cy="0"/>
        </a:xfrm>
      </p:grpSpPr>
      <p:sp>
        <p:nvSpPr>
          <p:cNvPr id="259" name="Google Shape;259;p53"/>
          <p:cNvSpPr/>
          <p:nvPr/>
        </p:nvSpPr>
        <p:spPr>
          <a:xfrm rot="-5400000">
            <a:off x="9906000" y="-779400"/>
            <a:ext cx="4572000" cy="244188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p53"/>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261" name="Google Shape;261;p53"/>
          <p:cNvGrpSpPr/>
          <p:nvPr/>
        </p:nvGrpSpPr>
        <p:grpSpPr>
          <a:xfrm>
            <a:off x="22422027" y="899277"/>
            <a:ext cx="743388" cy="742678"/>
            <a:chOff x="16729177" y="545963"/>
            <a:chExt cx="689727" cy="689133"/>
          </a:xfrm>
        </p:grpSpPr>
        <p:sp>
          <p:nvSpPr>
            <p:cNvPr id="262" name="Google Shape;262;p53"/>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63" name="Google Shape;263;p53"/>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264" name="Google Shape;264;p53"/>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color block">
  <p:cSld name="CUSTOM_4_1_2">
    <p:spTree>
      <p:nvGrpSpPr>
        <p:cNvPr id="265" name="Shape 265"/>
        <p:cNvGrpSpPr/>
        <p:nvPr/>
      </p:nvGrpSpPr>
      <p:grpSpPr>
        <a:xfrm>
          <a:off x="0" y="0"/>
          <a:ext cx="0" cy="0"/>
          <a:chOff x="0" y="0"/>
          <a:chExt cx="0" cy="0"/>
        </a:xfrm>
      </p:grpSpPr>
      <p:sp>
        <p:nvSpPr>
          <p:cNvPr id="266" name="Google Shape;266;p54"/>
          <p:cNvSpPr/>
          <p:nvPr/>
        </p:nvSpPr>
        <p:spPr>
          <a:xfrm>
            <a:off x="0" y="10286800"/>
            <a:ext cx="24384000" cy="3429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p54"/>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268" name="Google Shape;268;p54"/>
          <p:cNvGrpSpPr/>
          <p:nvPr/>
        </p:nvGrpSpPr>
        <p:grpSpPr>
          <a:xfrm>
            <a:off x="22422027" y="899277"/>
            <a:ext cx="743388" cy="742678"/>
            <a:chOff x="16729177" y="545963"/>
            <a:chExt cx="689727" cy="689133"/>
          </a:xfrm>
        </p:grpSpPr>
        <p:sp>
          <p:nvSpPr>
            <p:cNvPr id="269" name="Google Shape;269;p54"/>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70" name="Google Shape;270;p54"/>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271" name="Google Shape;271;p54"/>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color black">
  <p:cSld name="CUSTOM_4_1_1">
    <p:spTree>
      <p:nvGrpSpPr>
        <p:cNvPr id="272" name="Shape 272"/>
        <p:cNvGrpSpPr/>
        <p:nvPr/>
      </p:nvGrpSpPr>
      <p:grpSpPr>
        <a:xfrm>
          <a:off x="0" y="0"/>
          <a:ext cx="0" cy="0"/>
          <a:chOff x="0" y="0"/>
          <a:chExt cx="0" cy="0"/>
        </a:xfrm>
      </p:grpSpPr>
      <p:sp>
        <p:nvSpPr>
          <p:cNvPr id="273" name="Google Shape;273;p55"/>
          <p:cNvSpPr/>
          <p:nvPr/>
        </p:nvSpPr>
        <p:spPr>
          <a:xfrm rot="-5400000">
            <a:off x="7645350" y="-3040050"/>
            <a:ext cx="9093300" cy="244188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55"/>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275" name="Google Shape;275;p55"/>
          <p:cNvGrpSpPr/>
          <p:nvPr/>
        </p:nvGrpSpPr>
        <p:grpSpPr>
          <a:xfrm>
            <a:off x="22422027" y="899277"/>
            <a:ext cx="743388" cy="742678"/>
            <a:chOff x="16729177" y="545963"/>
            <a:chExt cx="689727" cy="689133"/>
          </a:xfrm>
        </p:grpSpPr>
        <p:sp>
          <p:nvSpPr>
            <p:cNvPr id="276" name="Google Shape;276;p55"/>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77" name="Google Shape;277;p55"/>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278" name="Google Shape;278;p55"/>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_1">
    <p:spTree>
      <p:nvGrpSpPr>
        <p:cNvPr id="279" name="Shape 279"/>
        <p:cNvGrpSpPr/>
        <p:nvPr/>
      </p:nvGrpSpPr>
      <p:grpSpPr>
        <a:xfrm>
          <a:off x="0" y="0"/>
          <a:ext cx="0" cy="0"/>
          <a:chOff x="0" y="0"/>
          <a:chExt cx="0" cy="0"/>
        </a:xfrm>
      </p:grpSpPr>
      <p:sp>
        <p:nvSpPr>
          <p:cNvPr id="280" name="Google Shape;280;p56"/>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grpSp>
        <p:nvGrpSpPr>
          <p:cNvPr id="281" name="Google Shape;281;p56"/>
          <p:cNvGrpSpPr/>
          <p:nvPr/>
        </p:nvGrpSpPr>
        <p:grpSpPr>
          <a:xfrm>
            <a:off x="3047724" y="1831354"/>
            <a:ext cx="18287943" cy="10052949"/>
            <a:chOff x="2285850" y="1373550"/>
            <a:chExt cx="13716300" cy="7539900"/>
          </a:xfrm>
        </p:grpSpPr>
        <p:sp>
          <p:nvSpPr>
            <p:cNvPr id="282" name="Google Shape;282;p56"/>
            <p:cNvSpPr/>
            <p:nvPr/>
          </p:nvSpPr>
          <p:spPr>
            <a:xfrm>
              <a:off x="2285850" y="1373675"/>
              <a:ext cx="13716300" cy="7539300"/>
            </a:xfrm>
            <a:prstGeom prst="roundRect">
              <a:avLst>
                <a:gd fmla="val 1376" name="adj"/>
              </a:avLst>
            </a:prstGeom>
            <a:solidFill>
              <a:srgbClr val="FFFFFF"/>
            </a:solidFill>
            <a:ln>
              <a:noFill/>
            </a:ln>
            <a:effectLst>
              <a:outerShdw blurRad="614363" rotWithShape="0" algn="bl" dir="4080000" dist="209550">
                <a:srgbClr val="000000">
                  <a:alpha val="8000"/>
                </a:srgbClr>
              </a:outerShdw>
            </a:effectLst>
          </p:spPr>
          <p:txBody>
            <a:bodyPr anchorCtr="0" anchor="ctr" bIns="487700" lIns="487700" spcFirstLastPara="1" rIns="1219300" wrap="square" tIns="487700">
              <a:noAutofit/>
            </a:bodyPr>
            <a:lstStyle/>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5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p:txBody>
        </p:sp>
        <p:sp>
          <p:nvSpPr>
            <p:cNvPr id="283" name="Google Shape;283;p56"/>
            <p:cNvSpPr/>
            <p:nvPr/>
          </p:nvSpPr>
          <p:spPr>
            <a:xfrm rot="-5400000">
              <a:off x="-1379250" y="5038650"/>
              <a:ext cx="7539900" cy="209700"/>
            </a:xfrm>
            <a:prstGeom prst="round2SameRect">
              <a:avLst>
                <a:gd fmla="val 50000" name="adj1"/>
                <a:gd fmla="val 0" name="adj2"/>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4" name="Google Shape;284;p56"/>
          <p:cNvSpPr txBox="1"/>
          <p:nvPr>
            <p:ph type="title"/>
          </p:nvPr>
        </p:nvSpPr>
        <p:spPr>
          <a:xfrm>
            <a:off x="5918200" y="3697000"/>
            <a:ext cx="12547800" cy="4673700"/>
          </a:xfrm>
          <a:prstGeom prst="rect">
            <a:avLst/>
          </a:prstGeom>
        </p:spPr>
        <p:txBody>
          <a:bodyPr anchorCtr="0" anchor="t" bIns="121875" lIns="0" spcFirstLastPara="1" rIns="243825" wrap="square" tIns="121875">
            <a:noAutofit/>
          </a:bodyPr>
          <a:lstStyle>
            <a:lvl1pPr lvl="0" rtl="0">
              <a:lnSpc>
                <a:spcPct val="115000"/>
              </a:lnSpc>
              <a:spcBef>
                <a:spcPts val="0"/>
              </a:spcBef>
              <a:spcAft>
                <a:spcPts val="0"/>
              </a:spcAft>
              <a:buSzPts val="3200"/>
              <a:buNone/>
              <a:defRPr b="0" sz="3200"/>
            </a:lvl1pPr>
            <a:lvl2pPr lvl="1" rtl="0">
              <a:lnSpc>
                <a:spcPct val="115000"/>
              </a:lnSpc>
              <a:spcBef>
                <a:spcPts val="0"/>
              </a:spcBef>
              <a:spcAft>
                <a:spcPts val="0"/>
              </a:spcAft>
              <a:buSzPts val="6400"/>
              <a:buNone/>
              <a:defRPr/>
            </a:lvl2pPr>
            <a:lvl3pPr lvl="2" rtl="0">
              <a:lnSpc>
                <a:spcPct val="115000"/>
              </a:lnSpc>
              <a:spcBef>
                <a:spcPts val="0"/>
              </a:spcBef>
              <a:spcAft>
                <a:spcPts val="0"/>
              </a:spcAft>
              <a:buSzPts val="6400"/>
              <a:buNone/>
              <a:defRPr/>
            </a:lvl3pPr>
            <a:lvl4pPr lvl="3" rtl="0">
              <a:lnSpc>
                <a:spcPct val="115000"/>
              </a:lnSpc>
              <a:spcBef>
                <a:spcPts val="0"/>
              </a:spcBef>
              <a:spcAft>
                <a:spcPts val="0"/>
              </a:spcAft>
              <a:buSzPts val="6400"/>
              <a:buNone/>
              <a:defRPr/>
            </a:lvl4pPr>
            <a:lvl5pPr lvl="4" rtl="0">
              <a:lnSpc>
                <a:spcPct val="115000"/>
              </a:lnSpc>
              <a:spcBef>
                <a:spcPts val="0"/>
              </a:spcBef>
              <a:spcAft>
                <a:spcPts val="0"/>
              </a:spcAft>
              <a:buSzPts val="6400"/>
              <a:buNone/>
              <a:defRPr/>
            </a:lvl5pPr>
            <a:lvl6pPr lvl="5" rtl="0">
              <a:lnSpc>
                <a:spcPct val="115000"/>
              </a:lnSpc>
              <a:spcBef>
                <a:spcPts val="0"/>
              </a:spcBef>
              <a:spcAft>
                <a:spcPts val="0"/>
              </a:spcAft>
              <a:buSzPts val="6400"/>
              <a:buNone/>
              <a:defRPr/>
            </a:lvl6pPr>
            <a:lvl7pPr lvl="6" rtl="0">
              <a:lnSpc>
                <a:spcPct val="115000"/>
              </a:lnSpc>
              <a:spcBef>
                <a:spcPts val="0"/>
              </a:spcBef>
              <a:spcAft>
                <a:spcPts val="0"/>
              </a:spcAft>
              <a:buSzPts val="6400"/>
              <a:buNone/>
              <a:defRPr/>
            </a:lvl7pPr>
            <a:lvl8pPr lvl="7" rtl="0">
              <a:lnSpc>
                <a:spcPct val="115000"/>
              </a:lnSpc>
              <a:spcBef>
                <a:spcPts val="0"/>
              </a:spcBef>
              <a:spcAft>
                <a:spcPts val="0"/>
              </a:spcAft>
              <a:buSzPts val="6400"/>
              <a:buNone/>
              <a:defRPr/>
            </a:lvl8pPr>
            <a:lvl9pPr lvl="8" rtl="0">
              <a:lnSpc>
                <a:spcPct val="115000"/>
              </a:lnSpc>
              <a:spcBef>
                <a:spcPts val="0"/>
              </a:spcBef>
              <a:spcAft>
                <a:spcPts val="0"/>
              </a:spcAft>
              <a:buSzPts val="6400"/>
              <a:buNone/>
              <a:defRPr/>
            </a:lvl9pPr>
          </a:lstStyle>
          <a:p/>
        </p:txBody>
      </p:sp>
      <p:sp>
        <p:nvSpPr>
          <p:cNvPr id="285" name="Google Shape;285;p56"/>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SzPts val="2400"/>
              <a:buNone/>
              <a:defRPr b="1" sz="2400"/>
            </a:lvl1pPr>
            <a:lvl2pPr lvl="1" rtl="0">
              <a:spcBef>
                <a:spcPts val="1100"/>
              </a:spcBef>
              <a:spcAft>
                <a:spcPts val="0"/>
              </a:spcAft>
              <a:buSzPts val="2400"/>
              <a:buNone/>
              <a:defRPr b="1" sz="2400"/>
            </a:lvl2pPr>
            <a:lvl3pPr lvl="2" rtl="0">
              <a:spcBef>
                <a:spcPts val="1100"/>
              </a:spcBef>
              <a:spcAft>
                <a:spcPts val="0"/>
              </a:spcAft>
              <a:buSzPts val="2400"/>
              <a:buNone/>
              <a:defRPr b="1" sz="2400"/>
            </a:lvl3pPr>
            <a:lvl4pPr lvl="3" rtl="0">
              <a:spcBef>
                <a:spcPts val="1100"/>
              </a:spcBef>
              <a:spcAft>
                <a:spcPts val="0"/>
              </a:spcAft>
              <a:buSzPts val="2400"/>
              <a:buNone/>
              <a:defRPr b="1" sz="2400"/>
            </a:lvl4pPr>
            <a:lvl5pPr lvl="4" rtl="0">
              <a:spcBef>
                <a:spcPts val="1100"/>
              </a:spcBef>
              <a:spcAft>
                <a:spcPts val="0"/>
              </a:spcAft>
              <a:buSzPts val="2400"/>
              <a:buNone/>
              <a:defRPr b="1" sz="2400"/>
            </a:lvl5pPr>
            <a:lvl6pPr lvl="5" rtl="0">
              <a:spcBef>
                <a:spcPts val="1100"/>
              </a:spcBef>
              <a:spcAft>
                <a:spcPts val="0"/>
              </a:spcAft>
              <a:buSzPts val="2400"/>
              <a:buNone/>
              <a:defRPr b="1" sz="2400"/>
            </a:lvl6pPr>
            <a:lvl7pPr lvl="6" rtl="0">
              <a:spcBef>
                <a:spcPts val="1100"/>
              </a:spcBef>
              <a:spcAft>
                <a:spcPts val="0"/>
              </a:spcAft>
              <a:buSzPts val="2400"/>
              <a:buNone/>
              <a:defRPr b="1" sz="2400"/>
            </a:lvl7pPr>
            <a:lvl8pPr lvl="7" rtl="0">
              <a:spcBef>
                <a:spcPts val="1100"/>
              </a:spcBef>
              <a:spcAft>
                <a:spcPts val="0"/>
              </a:spcAft>
              <a:buSzPts val="2400"/>
              <a:buNone/>
              <a:defRPr b="1" sz="2400"/>
            </a:lvl8pPr>
            <a:lvl9pPr lvl="8" rtl="0">
              <a:spcBef>
                <a:spcPts val="1100"/>
              </a:spcBef>
              <a:spcAft>
                <a:spcPts val="0"/>
              </a:spcAft>
              <a:buSzPts val="2400"/>
              <a:buNone/>
              <a:defRPr b="1" sz="2400"/>
            </a:lvl9pPr>
          </a:lstStyle>
          <a:p/>
        </p:txBody>
      </p:sp>
      <p:grpSp>
        <p:nvGrpSpPr>
          <p:cNvPr id="286" name="Google Shape;286;p56"/>
          <p:cNvGrpSpPr/>
          <p:nvPr/>
        </p:nvGrpSpPr>
        <p:grpSpPr>
          <a:xfrm>
            <a:off x="22422027" y="899277"/>
            <a:ext cx="743388" cy="742678"/>
            <a:chOff x="16729177" y="545963"/>
            <a:chExt cx="689727" cy="689133"/>
          </a:xfrm>
        </p:grpSpPr>
        <p:sp>
          <p:nvSpPr>
            <p:cNvPr id="287" name="Google Shape;287;p56"/>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88" name="Google Shape;288;p56"/>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p:cSld name="CUSTOM_2_1_1">
    <p:spTree>
      <p:nvGrpSpPr>
        <p:cNvPr id="289" name="Shape 289"/>
        <p:cNvGrpSpPr/>
        <p:nvPr/>
      </p:nvGrpSpPr>
      <p:grpSpPr>
        <a:xfrm>
          <a:off x="0" y="0"/>
          <a:ext cx="0" cy="0"/>
          <a:chOff x="0" y="0"/>
          <a:chExt cx="0" cy="0"/>
        </a:xfrm>
      </p:grpSpPr>
      <p:pic>
        <p:nvPicPr>
          <p:cNvPr id="290" name="Google Shape;290;p57"/>
          <p:cNvPicPr preferRelativeResize="0"/>
          <p:nvPr/>
        </p:nvPicPr>
        <p:blipFill>
          <a:blip r:embed="rId2">
            <a:alphaModFix/>
          </a:blip>
          <a:stretch>
            <a:fillRect/>
          </a:stretch>
        </p:blipFill>
        <p:spPr>
          <a:xfrm>
            <a:off x="0" y="3437328"/>
            <a:ext cx="24380948" cy="10321444"/>
          </a:xfrm>
          <a:prstGeom prst="rect">
            <a:avLst/>
          </a:prstGeom>
          <a:noFill/>
          <a:ln>
            <a:noFill/>
          </a:ln>
        </p:spPr>
      </p:pic>
      <p:sp>
        <p:nvSpPr>
          <p:cNvPr id="291" name="Google Shape;291;p57"/>
          <p:cNvSpPr/>
          <p:nvPr/>
        </p:nvSpPr>
        <p:spPr>
          <a:xfrm>
            <a:off x="4073400" y="2379800"/>
            <a:ext cx="16237200" cy="8956500"/>
          </a:xfrm>
          <a:prstGeom prst="roundRect">
            <a:avLst>
              <a:gd fmla="val 1856" name="adj"/>
            </a:avLst>
          </a:prstGeom>
          <a:solidFill>
            <a:srgbClr val="FFFFFF">
              <a:alpha val="91070"/>
            </a:srgbClr>
          </a:solidFill>
          <a:ln>
            <a:noFill/>
          </a:ln>
          <a:effectLst>
            <a:outerShdw blurRad="614363" rotWithShape="0" algn="bl" dir="4080000" dist="209550">
              <a:srgbClr val="000000">
                <a:alpha val="8000"/>
              </a:srgbClr>
            </a:outerShdw>
          </a:effectLst>
        </p:spPr>
        <p:txBody>
          <a:bodyPr anchorCtr="0" anchor="t" bIns="365775" lIns="1828950" spcFirstLastPara="1" rIns="1828950" wrap="square" tIns="365775">
            <a:noAutofit/>
          </a:bodyPr>
          <a:lstStyle/>
          <a:p>
            <a:pPr indent="0" lvl="0" marL="0" rtl="0" algn="l">
              <a:spcBef>
                <a:spcPts val="0"/>
              </a:spcBef>
              <a:spcAft>
                <a:spcPts val="0"/>
              </a:spcAft>
              <a:buNone/>
            </a:pPr>
            <a:r>
              <a:t/>
            </a:r>
            <a:endParaRPr sz="2400">
              <a:solidFill>
                <a:schemeClr val="dk1"/>
              </a:solidFill>
              <a:latin typeface="Montserrat"/>
              <a:ea typeface="Montserrat"/>
              <a:cs typeface="Montserrat"/>
              <a:sym typeface="Montserrat"/>
            </a:endParaRPr>
          </a:p>
        </p:txBody>
      </p:sp>
      <p:sp>
        <p:nvSpPr>
          <p:cNvPr id="292" name="Google Shape;292;p57"/>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
        <p:nvSpPr>
          <p:cNvPr id="293" name="Google Shape;293;p57"/>
          <p:cNvSpPr txBox="1"/>
          <p:nvPr>
            <p:ph type="title"/>
          </p:nvPr>
        </p:nvSpPr>
        <p:spPr>
          <a:xfrm>
            <a:off x="5918200" y="3697000"/>
            <a:ext cx="12547800" cy="4673700"/>
          </a:xfrm>
          <a:prstGeom prst="rect">
            <a:avLst/>
          </a:prstGeom>
        </p:spPr>
        <p:txBody>
          <a:bodyPr anchorCtr="0" anchor="t" bIns="121875" lIns="0" spcFirstLastPara="1" rIns="243825" wrap="square" tIns="121875">
            <a:noAutofit/>
          </a:bodyPr>
          <a:lstStyle>
            <a:lvl1pPr lvl="0" rtl="0">
              <a:lnSpc>
                <a:spcPct val="115000"/>
              </a:lnSpc>
              <a:spcBef>
                <a:spcPts val="0"/>
              </a:spcBef>
              <a:spcAft>
                <a:spcPts val="0"/>
              </a:spcAft>
              <a:buSzPts val="3200"/>
              <a:buNone/>
              <a:defRPr b="0" sz="3200"/>
            </a:lvl1pPr>
            <a:lvl2pPr lvl="1" rtl="0">
              <a:lnSpc>
                <a:spcPct val="115000"/>
              </a:lnSpc>
              <a:spcBef>
                <a:spcPts val="0"/>
              </a:spcBef>
              <a:spcAft>
                <a:spcPts val="0"/>
              </a:spcAft>
              <a:buSzPts val="6400"/>
              <a:buNone/>
              <a:defRPr/>
            </a:lvl2pPr>
            <a:lvl3pPr lvl="2" rtl="0">
              <a:lnSpc>
                <a:spcPct val="115000"/>
              </a:lnSpc>
              <a:spcBef>
                <a:spcPts val="0"/>
              </a:spcBef>
              <a:spcAft>
                <a:spcPts val="0"/>
              </a:spcAft>
              <a:buSzPts val="6400"/>
              <a:buNone/>
              <a:defRPr/>
            </a:lvl3pPr>
            <a:lvl4pPr lvl="3" rtl="0">
              <a:lnSpc>
                <a:spcPct val="115000"/>
              </a:lnSpc>
              <a:spcBef>
                <a:spcPts val="0"/>
              </a:spcBef>
              <a:spcAft>
                <a:spcPts val="0"/>
              </a:spcAft>
              <a:buSzPts val="6400"/>
              <a:buNone/>
              <a:defRPr/>
            </a:lvl4pPr>
            <a:lvl5pPr lvl="4" rtl="0">
              <a:lnSpc>
                <a:spcPct val="115000"/>
              </a:lnSpc>
              <a:spcBef>
                <a:spcPts val="0"/>
              </a:spcBef>
              <a:spcAft>
                <a:spcPts val="0"/>
              </a:spcAft>
              <a:buSzPts val="6400"/>
              <a:buNone/>
              <a:defRPr/>
            </a:lvl5pPr>
            <a:lvl6pPr lvl="5" rtl="0">
              <a:lnSpc>
                <a:spcPct val="115000"/>
              </a:lnSpc>
              <a:spcBef>
                <a:spcPts val="0"/>
              </a:spcBef>
              <a:spcAft>
                <a:spcPts val="0"/>
              </a:spcAft>
              <a:buSzPts val="6400"/>
              <a:buNone/>
              <a:defRPr/>
            </a:lvl6pPr>
            <a:lvl7pPr lvl="6" rtl="0">
              <a:lnSpc>
                <a:spcPct val="115000"/>
              </a:lnSpc>
              <a:spcBef>
                <a:spcPts val="0"/>
              </a:spcBef>
              <a:spcAft>
                <a:spcPts val="0"/>
              </a:spcAft>
              <a:buSzPts val="6400"/>
              <a:buNone/>
              <a:defRPr/>
            </a:lvl7pPr>
            <a:lvl8pPr lvl="7" rtl="0">
              <a:lnSpc>
                <a:spcPct val="115000"/>
              </a:lnSpc>
              <a:spcBef>
                <a:spcPts val="0"/>
              </a:spcBef>
              <a:spcAft>
                <a:spcPts val="0"/>
              </a:spcAft>
              <a:buSzPts val="6400"/>
              <a:buNone/>
              <a:defRPr/>
            </a:lvl8pPr>
            <a:lvl9pPr lvl="8" rtl="0">
              <a:lnSpc>
                <a:spcPct val="115000"/>
              </a:lnSpc>
              <a:spcBef>
                <a:spcPts val="0"/>
              </a:spcBef>
              <a:spcAft>
                <a:spcPts val="0"/>
              </a:spcAft>
              <a:buSzPts val="6400"/>
              <a:buNone/>
              <a:defRPr/>
            </a:lvl9pPr>
          </a:lstStyle>
          <a:p/>
        </p:txBody>
      </p:sp>
      <p:sp>
        <p:nvSpPr>
          <p:cNvPr id="294" name="Google Shape;294;p57"/>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SzPts val="2400"/>
              <a:buNone/>
              <a:defRPr b="1" sz="2400"/>
            </a:lvl1pPr>
            <a:lvl2pPr lvl="1" rtl="0">
              <a:spcBef>
                <a:spcPts val="1100"/>
              </a:spcBef>
              <a:spcAft>
                <a:spcPts val="0"/>
              </a:spcAft>
              <a:buSzPts val="2400"/>
              <a:buNone/>
              <a:defRPr b="1" sz="2400"/>
            </a:lvl2pPr>
            <a:lvl3pPr lvl="2" rtl="0">
              <a:spcBef>
                <a:spcPts val="1100"/>
              </a:spcBef>
              <a:spcAft>
                <a:spcPts val="0"/>
              </a:spcAft>
              <a:buSzPts val="2400"/>
              <a:buNone/>
              <a:defRPr b="1" sz="2400"/>
            </a:lvl3pPr>
            <a:lvl4pPr lvl="3" rtl="0">
              <a:spcBef>
                <a:spcPts val="1100"/>
              </a:spcBef>
              <a:spcAft>
                <a:spcPts val="0"/>
              </a:spcAft>
              <a:buSzPts val="2400"/>
              <a:buNone/>
              <a:defRPr b="1" sz="2400"/>
            </a:lvl4pPr>
            <a:lvl5pPr lvl="4" rtl="0">
              <a:spcBef>
                <a:spcPts val="1100"/>
              </a:spcBef>
              <a:spcAft>
                <a:spcPts val="0"/>
              </a:spcAft>
              <a:buSzPts val="2400"/>
              <a:buNone/>
              <a:defRPr b="1" sz="2400"/>
            </a:lvl5pPr>
            <a:lvl6pPr lvl="5" rtl="0">
              <a:spcBef>
                <a:spcPts val="1100"/>
              </a:spcBef>
              <a:spcAft>
                <a:spcPts val="0"/>
              </a:spcAft>
              <a:buSzPts val="2400"/>
              <a:buNone/>
              <a:defRPr b="1" sz="2400"/>
            </a:lvl6pPr>
            <a:lvl7pPr lvl="6" rtl="0">
              <a:spcBef>
                <a:spcPts val="1100"/>
              </a:spcBef>
              <a:spcAft>
                <a:spcPts val="0"/>
              </a:spcAft>
              <a:buSzPts val="2400"/>
              <a:buNone/>
              <a:defRPr b="1" sz="2400"/>
            </a:lvl7pPr>
            <a:lvl8pPr lvl="7" rtl="0">
              <a:spcBef>
                <a:spcPts val="1100"/>
              </a:spcBef>
              <a:spcAft>
                <a:spcPts val="0"/>
              </a:spcAft>
              <a:buSzPts val="2400"/>
              <a:buNone/>
              <a:defRPr b="1" sz="2400"/>
            </a:lvl8pPr>
            <a:lvl9pPr lvl="8" rtl="0">
              <a:spcBef>
                <a:spcPts val="1100"/>
              </a:spcBef>
              <a:spcAft>
                <a:spcPts val="0"/>
              </a:spcAft>
              <a:buSzPts val="2400"/>
              <a:buNone/>
              <a:defRPr b="1" sz="2400"/>
            </a:lvl9pPr>
          </a:lstStyle>
          <a:p/>
        </p:txBody>
      </p:sp>
      <p:grpSp>
        <p:nvGrpSpPr>
          <p:cNvPr id="295" name="Google Shape;295;p57"/>
          <p:cNvGrpSpPr/>
          <p:nvPr/>
        </p:nvGrpSpPr>
        <p:grpSpPr>
          <a:xfrm>
            <a:off x="22422027" y="899277"/>
            <a:ext cx="743388" cy="742678"/>
            <a:chOff x="16729177" y="545963"/>
            <a:chExt cx="689727" cy="689133"/>
          </a:xfrm>
        </p:grpSpPr>
        <p:sp>
          <p:nvSpPr>
            <p:cNvPr id="296" name="Google Shape;296;p57"/>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97" name="Google Shape;297;p57"/>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p:cSld name="Breaker_Denim_1">
    <p:bg>
      <p:bgPr>
        <a:solidFill>
          <a:schemeClr val="dk2"/>
        </a:solidFill>
      </p:bgPr>
    </p:bg>
    <p:spTree>
      <p:nvGrpSpPr>
        <p:cNvPr id="298" name="Shape 298"/>
        <p:cNvGrpSpPr/>
        <p:nvPr/>
      </p:nvGrpSpPr>
      <p:grpSpPr>
        <a:xfrm>
          <a:off x="0" y="0"/>
          <a:ext cx="0" cy="0"/>
          <a:chOff x="0" y="0"/>
          <a:chExt cx="0" cy="0"/>
        </a:xfrm>
      </p:grpSpPr>
      <p:sp>
        <p:nvSpPr>
          <p:cNvPr id="299" name="Google Shape;299;p58"/>
          <p:cNvSpPr txBox="1"/>
          <p:nvPr>
            <p:ph type="title"/>
          </p:nvPr>
        </p:nvSpPr>
        <p:spPr>
          <a:xfrm>
            <a:off x="1224283" y="4153200"/>
            <a:ext cx="219123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300" name="Google Shape;300;p58"/>
          <p:cNvGrpSpPr/>
          <p:nvPr/>
        </p:nvGrpSpPr>
        <p:grpSpPr>
          <a:xfrm>
            <a:off x="22422027" y="899277"/>
            <a:ext cx="743388" cy="742678"/>
            <a:chOff x="16729177" y="545963"/>
            <a:chExt cx="689727" cy="689133"/>
          </a:xfrm>
        </p:grpSpPr>
        <p:sp>
          <p:nvSpPr>
            <p:cNvPr id="301" name="Google Shape;301;p58"/>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302" name="Google Shape;302;p58"/>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303" name="Google Shape;303;p58"/>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solidFill>
                  <a:schemeClr val="lt1"/>
                </a:solidFill>
              </a:defRPr>
            </a:lvl1pPr>
            <a:lvl2pPr lvl="1" rtl="0">
              <a:buClr>
                <a:srgbClr val="000000"/>
              </a:buClr>
              <a:buFont typeface="Arial"/>
              <a:buNone/>
              <a:defRPr>
                <a:solidFill>
                  <a:schemeClr val="lt1"/>
                </a:solidFill>
              </a:defRPr>
            </a:lvl2pPr>
            <a:lvl3pPr lvl="2" rtl="0">
              <a:buClr>
                <a:srgbClr val="000000"/>
              </a:buClr>
              <a:buFont typeface="Arial"/>
              <a:buNone/>
              <a:defRPr>
                <a:solidFill>
                  <a:schemeClr val="lt1"/>
                </a:solidFill>
              </a:defRPr>
            </a:lvl3pPr>
            <a:lvl4pPr lvl="3" rtl="0">
              <a:buClr>
                <a:srgbClr val="000000"/>
              </a:buClr>
              <a:buFont typeface="Arial"/>
              <a:buNone/>
              <a:defRPr>
                <a:solidFill>
                  <a:schemeClr val="lt1"/>
                </a:solidFill>
              </a:defRPr>
            </a:lvl4pPr>
            <a:lvl5pPr lvl="4" rtl="0">
              <a:buClr>
                <a:srgbClr val="000000"/>
              </a:buClr>
              <a:buFont typeface="Arial"/>
              <a:buNone/>
              <a:defRPr>
                <a:solidFill>
                  <a:schemeClr val="lt1"/>
                </a:solidFill>
              </a:defRPr>
            </a:lvl5pPr>
            <a:lvl6pPr lvl="5" rtl="0">
              <a:buClr>
                <a:srgbClr val="000000"/>
              </a:buClr>
              <a:buFont typeface="Arial"/>
              <a:buNone/>
              <a:defRPr>
                <a:solidFill>
                  <a:schemeClr val="lt1"/>
                </a:solidFill>
              </a:defRPr>
            </a:lvl6pPr>
            <a:lvl7pPr lvl="6" rtl="0">
              <a:buClr>
                <a:srgbClr val="000000"/>
              </a:buClr>
              <a:buFont typeface="Arial"/>
              <a:buNone/>
              <a:defRPr>
                <a:solidFill>
                  <a:schemeClr val="lt1"/>
                </a:solidFill>
              </a:defRPr>
            </a:lvl7pPr>
            <a:lvl8pPr lvl="7" rtl="0">
              <a:buClr>
                <a:srgbClr val="000000"/>
              </a:buClr>
              <a:buFont typeface="Arial"/>
              <a:buNone/>
              <a:defRPr>
                <a:solidFill>
                  <a:schemeClr val="lt1"/>
                </a:solidFill>
              </a:defRPr>
            </a:lvl8pPr>
            <a:lvl9pPr lvl="8" rtl="0">
              <a:buClr>
                <a:srgbClr val="000000"/>
              </a:buClr>
              <a:buFont typeface="Arial"/>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2">
  <p:cSld name="Breaker_Denim_1_3">
    <p:bg>
      <p:bgPr>
        <a:solidFill>
          <a:schemeClr val="dk2"/>
        </a:solidFill>
      </p:bgPr>
    </p:bg>
    <p:spTree>
      <p:nvGrpSpPr>
        <p:cNvPr id="304" name="Shape 304"/>
        <p:cNvGrpSpPr/>
        <p:nvPr/>
      </p:nvGrpSpPr>
      <p:grpSpPr>
        <a:xfrm>
          <a:off x="0" y="0"/>
          <a:ext cx="0" cy="0"/>
          <a:chOff x="0" y="0"/>
          <a:chExt cx="0" cy="0"/>
        </a:xfrm>
      </p:grpSpPr>
      <p:sp>
        <p:nvSpPr>
          <p:cNvPr id="305" name="Google Shape;305;p59"/>
          <p:cNvSpPr txBox="1"/>
          <p:nvPr>
            <p:ph type="title"/>
          </p:nvPr>
        </p:nvSpPr>
        <p:spPr>
          <a:xfrm>
            <a:off x="1224283" y="4153200"/>
            <a:ext cx="21912300" cy="5409600"/>
          </a:xfrm>
          <a:prstGeom prst="rect">
            <a:avLst/>
          </a:prstGeom>
        </p:spPr>
        <p:txBody>
          <a:bodyPr anchorCtr="0" anchor="ctr" bIns="121875" lIns="0" spcFirstLastPara="1" rIns="243825" wrap="square" tIns="121875">
            <a:noAutofit/>
          </a:bodyPr>
          <a:lstStyle>
            <a:lvl1pPr lvl="0" rtl="0" algn="ctr">
              <a:spcBef>
                <a:spcPts val="0"/>
              </a:spcBef>
              <a:spcAft>
                <a:spcPts val="0"/>
              </a:spcAft>
              <a:buNone/>
              <a:defRPr i="1" sz="7300">
                <a:solidFill>
                  <a:schemeClr val="lt1"/>
                </a:solidFill>
              </a:defRPr>
            </a:lvl1pPr>
            <a:lvl2pPr lvl="1" rtl="0" algn="ctr">
              <a:spcBef>
                <a:spcPts val="0"/>
              </a:spcBef>
              <a:spcAft>
                <a:spcPts val="0"/>
              </a:spcAft>
              <a:buNone/>
              <a:defRPr i="1" sz="7300">
                <a:solidFill>
                  <a:schemeClr val="lt1"/>
                </a:solidFill>
              </a:defRPr>
            </a:lvl2pPr>
            <a:lvl3pPr lvl="2" rtl="0" algn="ctr">
              <a:spcBef>
                <a:spcPts val="0"/>
              </a:spcBef>
              <a:spcAft>
                <a:spcPts val="0"/>
              </a:spcAft>
              <a:buNone/>
              <a:defRPr i="1" sz="7300">
                <a:solidFill>
                  <a:schemeClr val="lt1"/>
                </a:solidFill>
              </a:defRPr>
            </a:lvl3pPr>
            <a:lvl4pPr lvl="3" rtl="0" algn="ctr">
              <a:spcBef>
                <a:spcPts val="0"/>
              </a:spcBef>
              <a:spcAft>
                <a:spcPts val="0"/>
              </a:spcAft>
              <a:buNone/>
              <a:defRPr i="1" sz="7300">
                <a:solidFill>
                  <a:schemeClr val="lt1"/>
                </a:solidFill>
              </a:defRPr>
            </a:lvl4pPr>
            <a:lvl5pPr lvl="4" rtl="0" algn="ctr">
              <a:spcBef>
                <a:spcPts val="0"/>
              </a:spcBef>
              <a:spcAft>
                <a:spcPts val="0"/>
              </a:spcAft>
              <a:buNone/>
              <a:defRPr i="1" sz="7300">
                <a:solidFill>
                  <a:schemeClr val="lt1"/>
                </a:solidFill>
              </a:defRPr>
            </a:lvl5pPr>
            <a:lvl6pPr lvl="5" rtl="0" algn="ctr">
              <a:spcBef>
                <a:spcPts val="0"/>
              </a:spcBef>
              <a:spcAft>
                <a:spcPts val="0"/>
              </a:spcAft>
              <a:buNone/>
              <a:defRPr i="1" sz="7300">
                <a:solidFill>
                  <a:schemeClr val="lt1"/>
                </a:solidFill>
              </a:defRPr>
            </a:lvl6pPr>
            <a:lvl7pPr lvl="6" rtl="0" algn="ctr">
              <a:spcBef>
                <a:spcPts val="0"/>
              </a:spcBef>
              <a:spcAft>
                <a:spcPts val="0"/>
              </a:spcAft>
              <a:buNone/>
              <a:defRPr i="1" sz="7300">
                <a:solidFill>
                  <a:schemeClr val="lt1"/>
                </a:solidFill>
              </a:defRPr>
            </a:lvl7pPr>
            <a:lvl8pPr lvl="7" rtl="0" algn="ctr">
              <a:spcBef>
                <a:spcPts val="0"/>
              </a:spcBef>
              <a:spcAft>
                <a:spcPts val="0"/>
              </a:spcAft>
              <a:buNone/>
              <a:defRPr i="1" sz="7300">
                <a:solidFill>
                  <a:schemeClr val="lt1"/>
                </a:solidFill>
              </a:defRPr>
            </a:lvl8pPr>
            <a:lvl9pPr lvl="8" rtl="0" algn="ctr">
              <a:spcBef>
                <a:spcPts val="0"/>
              </a:spcBef>
              <a:spcAft>
                <a:spcPts val="0"/>
              </a:spcAft>
              <a:buNone/>
              <a:defRPr i="1" sz="7300">
                <a:solidFill>
                  <a:schemeClr val="lt1"/>
                </a:solidFill>
              </a:defRPr>
            </a:lvl9pPr>
          </a:lstStyle>
          <a:p/>
        </p:txBody>
      </p:sp>
      <p:sp>
        <p:nvSpPr>
          <p:cNvPr id="306" name="Google Shape;306;p59"/>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solidFill>
                  <a:schemeClr val="lt1"/>
                </a:solidFill>
              </a:defRPr>
            </a:lvl1pPr>
            <a:lvl2pPr lvl="1" rtl="0">
              <a:buClr>
                <a:srgbClr val="000000"/>
              </a:buClr>
              <a:buFont typeface="Arial"/>
              <a:buNone/>
              <a:defRPr>
                <a:solidFill>
                  <a:schemeClr val="lt1"/>
                </a:solidFill>
              </a:defRPr>
            </a:lvl2pPr>
            <a:lvl3pPr lvl="2" rtl="0">
              <a:buClr>
                <a:srgbClr val="000000"/>
              </a:buClr>
              <a:buFont typeface="Arial"/>
              <a:buNone/>
              <a:defRPr>
                <a:solidFill>
                  <a:schemeClr val="lt1"/>
                </a:solidFill>
              </a:defRPr>
            </a:lvl3pPr>
            <a:lvl4pPr lvl="3" rtl="0">
              <a:buClr>
                <a:srgbClr val="000000"/>
              </a:buClr>
              <a:buFont typeface="Arial"/>
              <a:buNone/>
              <a:defRPr>
                <a:solidFill>
                  <a:schemeClr val="lt1"/>
                </a:solidFill>
              </a:defRPr>
            </a:lvl4pPr>
            <a:lvl5pPr lvl="4" rtl="0">
              <a:buClr>
                <a:srgbClr val="000000"/>
              </a:buClr>
              <a:buFont typeface="Arial"/>
              <a:buNone/>
              <a:defRPr>
                <a:solidFill>
                  <a:schemeClr val="lt1"/>
                </a:solidFill>
              </a:defRPr>
            </a:lvl5pPr>
            <a:lvl6pPr lvl="5" rtl="0">
              <a:buClr>
                <a:srgbClr val="000000"/>
              </a:buClr>
              <a:buFont typeface="Arial"/>
              <a:buNone/>
              <a:defRPr>
                <a:solidFill>
                  <a:schemeClr val="lt1"/>
                </a:solidFill>
              </a:defRPr>
            </a:lvl6pPr>
            <a:lvl7pPr lvl="6" rtl="0">
              <a:buClr>
                <a:srgbClr val="000000"/>
              </a:buClr>
              <a:buFont typeface="Arial"/>
              <a:buNone/>
              <a:defRPr>
                <a:solidFill>
                  <a:schemeClr val="lt1"/>
                </a:solidFill>
              </a:defRPr>
            </a:lvl7pPr>
            <a:lvl8pPr lvl="7" rtl="0">
              <a:buClr>
                <a:srgbClr val="000000"/>
              </a:buClr>
              <a:buFont typeface="Arial"/>
              <a:buNone/>
              <a:defRPr>
                <a:solidFill>
                  <a:schemeClr val="lt1"/>
                </a:solidFill>
              </a:defRPr>
            </a:lvl8pPr>
            <a:lvl9pPr lvl="8" rtl="0">
              <a:buClr>
                <a:srgbClr val="000000"/>
              </a:buClr>
              <a:buFont typeface="Arial"/>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p:cSld name="Breaker_Denim_1_2">
    <p:bg>
      <p:bgPr>
        <a:solidFill>
          <a:schemeClr val="lt2"/>
        </a:solidFill>
      </p:bgPr>
    </p:bg>
    <p:spTree>
      <p:nvGrpSpPr>
        <p:cNvPr id="307" name="Shape 307"/>
        <p:cNvGrpSpPr/>
        <p:nvPr/>
      </p:nvGrpSpPr>
      <p:grpSpPr>
        <a:xfrm>
          <a:off x="0" y="0"/>
          <a:ext cx="0" cy="0"/>
          <a:chOff x="0" y="0"/>
          <a:chExt cx="0" cy="0"/>
        </a:xfrm>
      </p:grpSpPr>
      <p:grpSp>
        <p:nvGrpSpPr>
          <p:cNvPr id="308" name="Google Shape;308;p60"/>
          <p:cNvGrpSpPr/>
          <p:nvPr/>
        </p:nvGrpSpPr>
        <p:grpSpPr>
          <a:xfrm>
            <a:off x="22422027" y="899277"/>
            <a:ext cx="743388" cy="742678"/>
            <a:chOff x="16729177" y="545963"/>
            <a:chExt cx="689727" cy="689133"/>
          </a:xfrm>
        </p:grpSpPr>
        <p:sp>
          <p:nvSpPr>
            <p:cNvPr id="309" name="Google Shape;309;p60"/>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310" name="Google Shape;310;p60"/>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311" name="Google Shape;311;p60"/>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sp>
        <p:nvSpPr>
          <p:cNvPr id="312" name="Google Shape;312;p60"/>
          <p:cNvSpPr txBox="1"/>
          <p:nvPr/>
        </p:nvSpPr>
        <p:spPr>
          <a:xfrm>
            <a:off x="5460000" y="4877600"/>
            <a:ext cx="13464000" cy="4007400"/>
          </a:xfrm>
          <a:prstGeom prst="rect">
            <a:avLst/>
          </a:prstGeom>
          <a:noFill/>
          <a:ln>
            <a:noFill/>
          </a:ln>
        </p:spPr>
        <p:txBody>
          <a:bodyPr anchorCtr="0" anchor="t" bIns="121900" lIns="0" spcFirstLastPara="1" rIns="121900" wrap="square" tIns="121900">
            <a:spAutoFit/>
          </a:bodyPr>
          <a:lstStyle/>
          <a:p>
            <a:pPr indent="0" lvl="0" marL="0" rtl="0" algn="l">
              <a:lnSpc>
                <a:spcPct val="115000"/>
              </a:lnSpc>
              <a:spcBef>
                <a:spcPts val="0"/>
              </a:spcBef>
              <a:spcAft>
                <a:spcPts val="0"/>
              </a:spcAft>
              <a:buNone/>
            </a:pPr>
            <a:r>
              <a:rPr lang="en-US" sz="2700">
                <a:solidFill>
                  <a:schemeClr val="dk1"/>
                </a:solidFill>
                <a:latin typeface="Montserrat"/>
                <a:ea typeface="Montserrat"/>
                <a:cs typeface="Montserrat"/>
                <a:sym typeface="Montserrat"/>
              </a:rPr>
              <a:t>This proposal is conditioned upon negotiation and execution by the parties of a written agreement containing mutually acceptable terms and conditions. This proposal may not be incorporated into a contract and does not constitute a contract. The pricing included in this proposal is based on the specific products and services outlined and is subject to Confluent’s standard terms unless otherwise stated herein. Any variations in Confluent’s standard terms or the products, service term, locations, and/or configuration described in this proposal may result in different pricing.</a:t>
            </a:r>
            <a:endParaRPr sz="2700">
              <a:solidFill>
                <a:schemeClr val="dk1"/>
              </a:solidFill>
              <a:latin typeface="Montserrat"/>
              <a:ea typeface="Montserrat"/>
              <a:cs typeface="Montserrat"/>
              <a:sym typeface="Montserrat"/>
            </a:endParaRPr>
          </a:p>
        </p:txBody>
      </p:sp>
      <p:sp>
        <p:nvSpPr>
          <p:cNvPr id="313" name="Google Shape;313;p60"/>
          <p:cNvSpPr/>
          <p:nvPr/>
        </p:nvSpPr>
        <p:spPr>
          <a:xfrm>
            <a:off x="5460000" y="3646833"/>
            <a:ext cx="3082800" cy="7428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chemeClr val="lt1"/>
                </a:solidFill>
                <a:latin typeface="Montserrat"/>
                <a:ea typeface="Montserrat"/>
                <a:cs typeface="Montserrat"/>
                <a:sym typeface="Montserrat"/>
              </a:rPr>
              <a:t>DISCLAIMER</a:t>
            </a:r>
            <a:endParaRPr sz="1900">
              <a:solidFill>
                <a:schemeClr val="lt1"/>
              </a:solidFill>
              <a:latin typeface="Montserrat"/>
              <a:ea typeface="Montserrat"/>
              <a:cs typeface="Montserrat"/>
              <a:sym typeface="Montserra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Breaker_Denim_1_1">
    <p:bg>
      <p:bgPr>
        <a:solidFill>
          <a:schemeClr val="dk2"/>
        </a:solidFill>
      </p:bgPr>
    </p:bg>
    <p:spTree>
      <p:nvGrpSpPr>
        <p:cNvPr id="314" name="Shape 314"/>
        <p:cNvGrpSpPr/>
        <p:nvPr/>
      </p:nvGrpSpPr>
      <p:grpSpPr>
        <a:xfrm>
          <a:off x="0" y="0"/>
          <a:ext cx="0" cy="0"/>
          <a:chOff x="0" y="0"/>
          <a:chExt cx="0" cy="0"/>
        </a:xfrm>
      </p:grpSpPr>
      <p:grpSp>
        <p:nvGrpSpPr>
          <p:cNvPr id="315" name="Google Shape;315;p61"/>
          <p:cNvGrpSpPr/>
          <p:nvPr/>
        </p:nvGrpSpPr>
        <p:grpSpPr>
          <a:xfrm>
            <a:off x="21139916" y="10567019"/>
            <a:ext cx="1455600" cy="1454139"/>
            <a:chOff x="16729177" y="545963"/>
            <a:chExt cx="689727" cy="689133"/>
          </a:xfrm>
        </p:grpSpPr>
        <p:sp>
          <p:nvSpPr>
            <p:cNvPr id="316" name="Google Shape;316;p61"/>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317" name="Google Shape;317;p61"/>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cxnSp>
        <p:nvCxnSpPr>
          <p:cNvPr id="318" name="Google Shape;318;p61"/>
          <p:cNvCxnSpPr/>
          <p:nvPr/>
        </p:nvCxnSpPr>
        <p:spPr>
          <a:xfrm>
            <a:off x="8271600" y="4910200"/>
            <a:ext cx="0" cy="2676300"/>
          </a:xfrm>
          <a:prstGeom prst="straightConnector1">
            <a:avLst/>
          </a:prstGeom>
          <a:noFill/>
          <a:ln cap="flat" cmpd="sng" w="38100">
            <a:solidFill>
              <a:schemeClr val="lt1"/>
            </a:solidFill>
            <a:prstDash val="solid"/>
            <a:round/>
            <a:headEnd len="med" w="med" type="none"/>
            <a:tailEnd len="med" w="med" type="none"/>
          </a:ln>
        </p:spPr>
      </p:cxnSp>
      <p:sp>
        <p:nvSpPr>
          <p:cNvPr id="319" name="Google Shape;319;p61"/>
          <p:cNvSpPr txBox="1"/>
          <p:nvPr>
            <p:ph type="title"/>
          </p:nvPr>
        </p:nvSpPr>
        <p:spPr>
          <a:xfrm>
            <a:off x="2510267" y="5016800"/>
            <a:ext cx="5151900" cy="2463300"/>
          </a:xfrm>
          <a:prstGeom prst="rect">
            <a:avLst/>
          </a:prstGeom>
        </p:spPr>
        <p:txBody>
          <a:bodyPr anchorCtr="0" anchor="ctr" bIns="121875" lIns="0" spcFirstLastPara="1" rIns="243825" wrap="square" tIns="121875">
            <a:noAutofit/>
          </a:bodyPr>
          <a:lstStyle>
            <a:lvl1pPr lvl="0" rtl="0" algn="r">
              <a:spcBef>
                <a:spcPts val="0"/>
              </a:spcBef>
              <a:spcAft>
                <a:spcPts val="0"/>
              </a:spcAft>
              <a:buClr>
                <a:schemeClr val="accent2"/>
              </a:buClr>
              <a:buSzPts val="5900"/>
              <a:buNone/>
              <a:defRPr>
                <a:solidFill>
                  <a:schemeClr val="accent2"/>
                </a:solidFill>
              </a:defRPr>
            </a:lvl1pPr>
            <a:lvl2pPr lvl="1" rtl="0">
              <a:spcBef>
                <a:spcPts val="0"/>
              </a:spcBef>
              <a:spcAft>
                <a:spcPts val="0"/>
              </a:spcAft>
              <a:buClr>
                <a:schemeClr val="accent2"/>
              </a:buClr>
              <a:buSzPts val="6400"/>
              <a:buNone/>
              <a:defRPr>
                <a:solidFill>
                  <a:schemeClr val="accent2"/>
                </a:solidFill>
              </a:defRPr>
            </a:lvl2pPr>
            <a:lvl3pPr lvl="2" rtl="0">
              <a:spcBef>
                <a:spcPts val="0"/>
              </a:spcBef>
              <a:spcAft>
                <a:spcPts val="0"/>
              </a:spcAft>
              <a:buClr>
                <a:schemeClr val="accent2"/>
              </a:buClr>
              <a:buSzPts val="6400"/>
              <a:buNone/>
              <a:defRPr>
                <a:solidFill>
                  <a:schemeClr val="accent2"/>
                </a:solidFill>
              </a:defRPr>
            </a:lvl3pPr>
            <a:lvl4pPr lvl="3" rtl="0">
              <a:spcBef>
                <a:spcPts val="0"/>
              </a:spcBef>
              <a:spcAft>
                <a:spcPts val="0"/>
              </a:spcAft>
              <a:buClr>
                <a:schemeClr val="accent2"/>
              </a:buClr>
              <a:buSzPts val="6400"/>
              <a:buNone/>
              <a:defRPr>
                <a:solidFill>
                  <a:schemeClr val="accent2"/>
                </a:solidFill>
              </a:defRPr>
            </a:lvl4pPr>
            <a:lvl5pPr lvl="4" rtl="0">
              <a:spcBef>
                <a:spcPts val="0"/>
              </a:spcBef>
              <a:spcAft>
                <a:spcPts val="0"/>
              </a:spcAft>
              <a:buClr>
                <a:schemeClr val="accent2"/>
              </a:buClr>
              <a:buSzPts val="6400"/>
              <a:buNone/>
              <a:defRPr>
                <a:solidFill>
                  <a:schemeClr val="accent2"/>
                </a:solidFill>
              </a:defRPr>
            </a:lvl5pPr>
            <a:lvl6pPr lvl="5" rtl="0">
              <a:spcBef>
                <a:spcPts val="0"/>
              </a:spcBef>
              <a:spcAft>
                <a:spcPts val="0"/>
              </a:spcAft>
              <a:buClr>
                <a:schemeClr val="accent2"/>
              </a:buClr>
              <a:buSzPts val="6400"/>
              <a:buNone/>
              <a:defRPr>
                <a:solidFill>
                  <a:schemeClr val="accent2"/>
                </a:solidFill>
              </a:defRPr>
            </a:lvl6pPr>
            <a:lvl7pPr lvl="6" rtl="0">
              <a:spcBef>
                <a:spcPts val="0"/>
              </a:spcBef>
              <a:spcAft>
                <a:spcPts val="0"/>
              </a:spcAft>
              <a:buClr>
                <a:schemeClr val="accent2"/>
              </a:buClr>
              <a:buSzPts val="6400"/>
              <a:buNone/>
              <a:defRPr>
                <a:solidFill>
                  <a:schemeClr val="accent2"/>
                </a:solidFill>
              </a:defRPr>
            </a:lvl7pPr>
            <a:lvl8pPr lvl="7" rtl="0">
              <a:spcBef>
                <a:spcPts val="0"/>
              </a:spcBef>
              <a:spcAft>
                <a:spcPts val="0"/>
              </a:spcAft>
              <a:buClr>
                <a:schemeClr val="accent2"/>
              </a:buClr>
              <a:buSzPts val="6400"/>
              <a:buNone/>
              <a:defRPr>
                <a:solidFill>
                  <a:schemeClr val="accent2"/>
                </a:solidFill>
              </a:defRPr>
            </a:lvl8pPr>
            <a:lvl9pPr lvl="8" rtl="0">
              <a:spcBef>
                <a:spcPts val="0"/>
              </a:spcBef>
              <a:spcAft>
                <a:spcPts val="0"/>
              </a:spcAft>
              <a:buClr>
                <a:schemeClr val="accent2"/>
              </a:buClr>
              <a:buSzPts val="6400"/>
              <a:buNone/>
              <a:defRPr>
                <a:solidFill>
                  <a:schemeClr val="accent2"/>
                </a:solidFill>
              </a:defRPr>
            </a:lvl9pPr>
          </a:lstStyle>
          <a:p/>
        </p:txBody>
      </p:sp>
      <p:sp>
        <p:nvSpPr>
          <p:cNvPr id="320" name="Google Shape;320;p61"/>
          <p:cNvSpPr txBox="1"/>
          <p:nvPr>
            <p:ph idx="1" type="subTitle"/>
          </p:nvPr>
        </p:nvSpPr>
        <p:spPr>
          <a:xfrm>
            <a:off x="9084133" y="4910200"/>
            <a:ext cx="12789600" cy="2676300"/>
          </a:xfrm>
          <a:prstGeom prst="rect">
            <a:avLst/>
          </a:prstGeom>
        </p:spPr>
        <p:txBody>
          <a:bodyPr anchorCtr="0" anchor="ctr" bIns="121875" lIns="0" spcFirstLastPara="1" rIns="121900" wrap="square" tIns="0">
            <a:noAutofit/>
          </a:bodyPr>
          <a:lstStyle>
            <a:lvl1pPr lvl="0" rtl="0">
              <a:lnSpc>
                <a:spcPct val="115000"/>
              </a:lnSpc>
              <a:spcBef>
                <a:spcPts val="0"/>
              </a:spcBef>
              <a:spcAft>
                <a:spcPts val="0"/>
              </a:spcAft>
              <a:buClr>
                <a:schemeClr val="lt1"/>
              </a:buClr>
              <a:buSzPts val="4000"/>
              <a:buNone/>
              <a:defRPr sz="4000">
                <a:solidFill>
                  <a:schemeClr val="lt1"/>
                </a:solidFill>
              </a:defRPr>
            </a:lvl1pPr>
            <a:lvl2pPr lvl="1" rtl="0">
              <a:lnSpc>
                <a:spcPct val="115000"/>
              </a:lnSpc>
              <a:spcBef>
                <a:spcPts val="1100"/>
              </a:spcBef>
              <a:spcAft>
                <a:spcPts val="0"/>
              </a:spcAft>
              <a:buClr>
                <a:schemeClr val="lt1"/>
              </a:buClr>
              <a:buSzPts val="4000"/>
              <a:buNone/>
              <a:defRPr sz="4000">
                <a:solidFill>
                  <a:schemeClr val="lt1"/>
                </a:solidFill>
              </a:defRPr>
            </a:lvl2pPr>
            <a:lvl3pPr lvl="2" rtl="0">
              <a:lnSpc>
                <a:spcPct val="115000"/>
              </a:lnSpc>
              <a:spcBef>
                <a:spcPts val="1100"/>
              </a:spcBef>
              <a:spcAft>
                <a:spcPts val="0"/>
              </a:spcAft>
              <a:buClr>
                <a:schemeClr val="lt1"/>
              </a:buClr>
              <a:buSzPts val="4000"/>
              <a:buNone/>
              <a:defRPr sz="4000">
                <a:solidFill>
                  <a:schemeClr val="lt1"/>
                </a:solidFill>
              </a:defRPr>
            </a:lvl3pPr>
            <a:lvl4pPr lvl="3" rtl="0">
              <a:lnSpc>
                <a:spcPct val="115000"/>
              </a:lnSpc>
              <a:spcBef>
                <a:spcPts val="1100"/>
              </a:spcBef>
              <a:spcAft>
                <a:spcPts val="0"/>
              </a:spcAft>
              <a:buClr>
                <a:schemeClr val="lt1"/>
              </a:buClr>
              <a:buSzPts val="4000"/>
              <a:buNone/>
              <a:defRPr sz="4000">
                <a:solidFill>
                  <a:schemeClr val="lt1"/>
                </a:solidFill>
              </a:defRPr>
            </a:lvl4pPr>
            <a:lvl5pPr lvl="4" rtl="0">
              <a:lnSpc>
                <a:spcPct val="115000"/>
              </a:lnSpc>
              <a:spcBef>
                <a:spcPts val="1100"/>
              </a:spcBef>
              <a:spcAft>
                <a:spcPts val="0"/>
              </a:spcAft>
              <a:buClr>
                <a:schemeClr val="lt1"/>
              </a:buClr>
              <a:buSzPts val="4000"/>
              <a:buNone/>
              <a:defRPr sz="4000">
                <a:solidFill>
                  <a:schemeClr val="lt1"/>
                </a:solidFill>
              </a:defRPr>
            </a:lvl5pPr>
            <a:lvl6pPr lvl="5" rtl="0">
              <a:lnSpc>
                <a:spcPct val="115000"/>
              </a:lnSpc>
              <a:spcBef>
                <a:spcPts val="1100"/>
              </a:spcBef>
              <a:spcAft>
                <a:spcPts val="0"/>
              </a:spcAft>
              <a:buClr>
                <a:schemeClr val="lt1"/>
              </a:buClr>
              <a:buSzPts val="4000"/>
              <a:buNone/>
              <a:defRPr sz="4000">
                <a:solidFill>
                  <a:schemeClr val="lt1"/>
                </a:solidFill>
              </a:defRPr>
            </a:lvl6pPr>
            <a:lvl7pPr lvl="6" rtl="0">
              <a:lnSpc>
                <a:spcPct val="115000"/>
              </a:lnSpc>
              <a:spcBef>
                <a:spcPts val="1100"/>
              </a:spcBef>
              <a:spcAft>
                <a:spcPts val="0"/>
              </a:spcAft>
              <a:buClr>
                <a:schemeClr val="lt1"/>
              </a:buClr>
              <a:buSzPts val="4000"/>
              <a:buNone/>
              <a:defRPr sz="4000">
                <a:solidFill>
                  <a:schemeClr val="lt1"/>
                </a:solidFill>
              </a:defRPr>
            </a:lvl7pPr>
            <a:lvl8pPr lvl="7" rtl="0">
              <a:lnSpc>
                <a:spcPct val="115000"/>
              </a:lnSpc>
              <a:spcBef>
                <a:spcPts val="1100"/>
              </a:spcBef>
              <a:spcAft>
                <a:spcPts val="0"/>
              </a:spcAft>
              <a:buClr>
                <a:schemeClr val="lt1"/>
              </a:buClr>
              <a:buSzPts val="4000"/>
              <a:buNone/>
              <a:defRPr sz="4000">
                <a:solidFill>
                  <a:schemeClr val="lt1"/>
                </a:solidFill>
              </a:defRPr>
            </a:lvl8pPr>
            <a:lvl9pPr lvl="8" rtl="0">
              <a:lnSpc>
                <a:spcPct val="115000"/>
              </a:lnSpc>
              <a:spcBef>
                <a:spcPts val="1100"/>
              </a:spcBef>
              <a:spcAft>
                <a:spcPts val="0"/>
              </a:spcAft>
              <a:buClr>
                <a:schemeClr val="lt1"/>
              </a:buClr>
              <a:buSzPts val="4000"/>
              <a:buNone/>
              <a:defRPr sz="4000">
                <a:solidFill>
                  <a:schemeClr val="lt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1">
  <p:cSld name="Breaker_Denim_1_1_2">
    <p:bg>
      <p:bgPr>
        <a:solidFill>
          <a:schemeClr val="lt2"/>
        </a:solidFill>
      </p:bgPr>
    </p:bg>
    <p:spTree>
      <p:nvGrpSpPr>
        <p:cNvPr id="321" name="Shape 321"/>
        <p:cNvGrpSpPr/>
        <p:nvPr/>
      </p:nvGrpSpPr>
      <p:grpSpPr>
        <a:xfrm>
          <a:off x="0" y="0"/>
          <a:ext cx="0" cy="0"/>
          <a:chOff x="0" y="0"/>
          <a:chExt cx="0" cy="0"/>
        </a:xfrm>
      </p:grpSpPr>
      <p:cxnSp>
        <p:nvCxnSpPr>
          <p:cNvPr id="322" name="Google Shape;322;p62"/>
          <p:cNvCxnSpPr/>
          <p:nvPr/>
        </p:nvCxnSpPr>
        <p:spPr>
          <a:xfrm>
            <a:off x="8271600" y="4910200"/>
            <a:ext cx="0" cy="2676300"/>
          </a:xfrm>
          <a:prstGeom prst="straightConnector1">
            <a:avLst/>
          </a:prstGeom>
          <a:noFill/>
          <a:ln cap="flat" cmpd="sng" w="38100">
            <a:solidFill>
              <a:schemeClr val="dk1"/>
            </a:solidFill>
            <a:prstDash val="solid"/>
            <a:round/>
            <a:headEnd len="med" w="med" type="none"/>
            <a:tailEnd len="med" w="med" type="none"/>
          </a:ln>
        </p:spPr>
      </p:cxnSp>
      <p:sp>
        <p:nvSpPr>
          <p:cNvPr id="323" name="Google Shape;323;p62"/>
          <p:cNvSpPr txBox="1"/>
          <p:nvPr>
            <p:ph type="title"/>
          </p:nvPr>
        </p:nvSpPr>
        <p:spPr>
          <a:xfrm>
            <a:off x="2510267" y="5016800"/>
            <a:ext cx="5151900" cy="2463300"/>
          </a:xfrm>
          <a:prstGeom prst="rect">
            <a:avLst/>
          </a:prstGeom>
        </p:spPr>
        <p:txBody>
          <a:bodyPr anchorCtr="0" anchor="ctr" bIns="121875" lIns="0" spcFirstLastPara="1" rIns="243825" wrap="square" tIns="121875">
            <a:noAutofit/>
          </a:bodyPr>
          <a:lstStyle>
            <a:lvl1pPr lvl="0" rtl="0" algn="r">
              <a:spcBef>
                <a:spcPts val="0"/>
              </a:spcBef>
              <a:spcAft>
                <a:spcPts val="0"/>
              </a:spcAft>
              <a:buClr>
                <a:schemeClr val="accent1"/>
              </a:buClr>
              <a:buSzPts val="5900"/>
              <a:buNone/>
              <a:defRPr>
                <a:solidFill>
                  <a:schemeClr val="accent1"/>
                </a:solidFill>
              </a:defRPr>
            </a:lvl1pPr>
            <a:lvl2pPr lvl="1" rtl="0">
              <a:spcBef>
                <a:spcPts val="0"/>
              </a:spcBef>
              <a:spcAft>
                <a:spcPts val="0"/>
              </a:spcAft>
              <a:buClr>
                <a:schemeClr val="accent1"/>
              </a:buClr>
              <a:buSzPts val="6400"/>
              <a:buNone/>
              <a:defRPr>
                <a:solidFill>
                  <a:schemeClr val="accent1"/>
                </a:solidFill>
              </a:defRPr>
            </a:lvl2pPr>
            <a:lvl3pPr lvl="2" rtl="0">
              <a:spcBef>
                <a:spcPts val="0"/>
              </a:spcBef>
              <a:spcAft>
                <a:spcPts val="0"/>
              </a:spcAft>
              <a:buClr>
                <a:schemeClr val="accent1"/>
              </a:buClr>
              <a:buSzPts val="6400"/>
              <a:buNone/>
              <a:defRPr>
                <a:solidFill>
                  <a:schemeClr val="accent1"/>
                </a:solidFill>
              </a:defRPr>
            </a:lvl3pPr>
            <a:lvl4pPr lvl="3" rtl="0">
              <a:spcBef>
                <a:spcPts val="0"/>
              </a:spcBef>
              <a:spcAft>
                <a:spcPts val="0"/>
              </a:spcAft>
              <a:buClr>
                <a:schemeClr val="accent1"/>
              </a:buClr>
              <a:buSzPts val="6400"/>
              <a:buNone/>
              <a:defRPr>
                <a:solidFill>
                  <a:schemeClr val="accent1"/>
                </a:solidFill>
              </a:defRPr>
            </a:lvl4pPr>
            <a:lvl5pPr lvl="4" rtl="0">
              <a:spcBef>
                <a:spcPts val="0"/>
              </a:spcBef>
              <a:spcAft>
                <a:spcPts val="0"/>
              </a:spcAft>
              <a:buClr>
                <a:schemeClr val="accent1"/>
              </a:buClr>
              <a:buSzPts val="6400"/>
              <a:buNone/>
              <a:defRPr>
                <a:solidFill>
                  <a:schemeClr val="accent1"/>
                </a:solidFill>
              </a:defRPr>
            </a:lvl5pPr>
            <a:lvl6pPr lvl="5" rtl="0">
              <a:spcBef>
                <a:spcPts val="0"/>
              </a:spcBef>
              <a:spcAft>
                <a:spcPts val="0"/>
              </a:spcAft>
              <a:buClr>
                <a:schemeClr val="accent1"/>
              </a:buClr>
              <a:buSzPts val="6400"/>
              <a:buNone/>
              <a:defRPr>
                <a:solidFill>
                  <a:schemeClr val="accent1"/>
                </a:solidFill>
              </a:defRPr>
            </a:lvl6pPr>
            <a:lvl7pPr lvl="6" rtl="0">
              <a:spcBef>
                <a:spcPts val="0"/>
              </a:spcBef>
              <a:spcAft>
                <a:spcPts val="0"/>
              </a:spcAft>
              <a:buClr>
                <a:schemeClr val="accent1"/>
              </a:buClr>
              <a:buSzPts val="6400"/>
              <a:buNone/>
              <a:defRPr>
                <a:solidFill>
                  <a:schemeClr val="accent1"/>
                </a:solidFill>
              </a:defRPr>
            </a:lvl7pPr>
            <a:lvl8pPr lvl="7" rtl="0">
              <a:spcBef>
                <a:spcPts val="0"/>
              </a:spcBef>
              <a:spcAft>
                <a:spcPts val="0"/>
              </a:spcAft>
              <a:buClr>
                <a:schemeClr val="accent1"/>
              </a:buClr>
              <a:buSzPts val="6400"/>
              <a:buNone/>
              <a:defRPr>
                <a:solidFill>
                  <a:schemeClr val="accent1"/>
                </a:solidFill>
              </a:defRPr>
            </a:lvl8pPr>
            <a:lvl9pPr lvl="8" rtl="0">
              <a:spcBef>
                <a:spcPts val="0"/>
              </a:spcBef>
              <a:spcAft>
                <a:spcPts val="0"/>
              </a:spcAft>
              <a:buClr>
                <a:schemeClr val="accent1"/>
              </a:buClr>
              <a:buSzPts val="6400"/>
              <a:buNone/>
              <a:defRPr>
                <a:solidFill>
                  <a:schemeClr val="accent1"/>
                </a:solidFill>
              </a:defRPr>
            </a:lvl9pPr>
          </a:lstStyle>
          <a:p/>
        </p:txBody>
      </p:sp>
      <p:sp>
        <p:nvSpPr>
          <p:cNvPr id="324" name="Google Shape;324;p62"/>
          <p:cNvSpPr txBox="1"/>
          <p:nvPr>
            <p:ph idx="1" type="subTitle"/>
          </p:nvPr>
        </p:nvSpPr>
        <p:spPr>
          <a:xfrm>
            <a:off x="9084133" y="4910200"/>
            <a:ext cx="12789600" cy="2676300"/>
          </a:xfrm>
          <a:prstGeom prst="rect">
            <a:avLst/>
          </a:prstGeom>
        </p:spPr>
        <p:txBody>
          <a:bodyPr anchorCtr="0" anchor="ctr" bIns="121875" lIns="0" spcFirstLastPara="1" rIns="121900" wrap="square" tIns="0">
            <a:noAutofit/>
          </a:bodyPr>
          <a:lstStyle>
            <a:lvl1pPr lvl="0" rtl="0">
              <a:lnSpc>
                <a:spcPct val="115000"/>
              </a:lnSpc>
              <a:spcBef>
                <a:spcPts val="0"/>
              </a:spcBef>
              <a:spcAft>
                <a:spcPts val="0"/>
              </a:spcAft>
              <a:buSzPts val="4000"/>
              <a:buNone/>
              <a:defRPr sz="4000"/>
            </a:lvl1pPr>
            <a:lvl2pPr lvl="1" rtl="0">
              <a:lnSpc>
                <a:spcPct val="115000"/>
              </a:lnSpc>
              <a:spcBef>
                <a:spcPts val="1100"/>
              </a:spcBef>
              <a:spcAft>
                <a:spcPts val="0"/>
              </a:spcAft>
              <a:buSzPts val="4000"/>
              <a:buNone/>
              <a:defRPr sz="4000"/>
            </a:lvl2pPr>
            <a:lvl3pPr lvl="2" rtl="0">
              <a:lnSpc>
                <a:spcPct val="115000"/>
              </a:lnSpc>
              <a:spcBef>
                <a:spcPts val="1100"/>
              </a:spcBef>
              <a:spcAft>
                <a:spcPts val="0"/>
              </a:spcAft>
              <a:buSzPts val="4000"/>
              <a:buNone/>
              <a:defRPr sz="4000"/>
            </a:lvl3pPr>
            <a:lvl4pPr lvl="3" rtl="0">
              <a:lnSpc>
                <a:spcPct val="115000"/>
              </a:lnSpc>
              <a:spcBef>
                <a:spcPts val="1100"/>
              </a:spcBef>
              <a:spcAft>
                <a:spcPts val="0"/>
              </a:spcAft>
              <a:buSzPts val="4000"/>
              <a:buNone/>
              <a:defRPr sz="4000"/>
            </a:lvl4pPr>
            <a:lvl5pPr lvl="4" rtl="0">
              <a:lnSpc>
                <a:spcPct val="115000"/>
              </a:lnSpc>
              <a:spcBef>
                <a:spcPts val="1100"/>
              </a:spcBef>
              <a:spcAft>
                <a:spcPts val="0"/>
              </a:spcAft>
              <a:buSzPts val="4000"/>
              <a:buNone/>
              <a:defRPr sz="4000"/>
            </a:lvl5pPr>
            <a:lvl6pPr lvl="5" rtl="0">
              <a:lnSpc>
                <a:spcPct val="115000"/>
              </a:lnSpc>
              <a:spcBef>
                <a:spcPts val="1100"/>
              </a:spcBef>
              <a:spcAft>
                <a:spcPts val="0"/>
              </a:spcAft>
              <a:buSzPts val="4000"/>
              <a:buNone/>
              <a:defRPr sz="4000"/>
            </a:lvl6pPr>
            <a:lvl7pPr lvl="6" rtl="0">
              <a:lnSpc>
                <a:spcPct val="115000"/>
              </a:lnSpc>
              <a:spcBef>
                <a:spcPts val="1100"/>
              </a:spcBef>
              <a:spcAft>
                <a:spcPts val="0"/>
              </a:spcAft>
              <a:buSzPts val="4000"/>
              <a:buNone/>
              <a:defRPr sz="4000"/>
            </a:lvl7pPr>
            <a:lvl8pPr lvl="7" rtl="0">
              <a:lnSpc>
                <a:spcPct val="115000"/>
              </a:lnSpc>
              <a:spcBef>
                <a:spcPts val="1100"/>
              </a:spcBef>
              <a:spcAft>
                <a:spcPts val="0"/>
              </a:spcAft>
              <a:buSzPts val="4000"/>
              <a:buNone/>
              <a:defRPr sz="4000"/>
            </a:lvl8pPr>
            <a:lvl9pPr lvl="8" rtl="0">
              <a:lnSpc>
                <a:spcPct val="115000"/>
              </a:lnSpc>
              <a:spcBef>
                <a:spcPts val="1100"/>
              </a:spcBef>
              <a:spcAft>
                <a:spcPts val="0"/>
              </a:spcAft>
              <a:buSzPts val="4000"/>
              <a:buNone/>
              <a:defRPr sz="4000"/>
            </a:lvl9pPr>
          </a:lstStyle>
          <a:p/>
        </p:txBody>
      </p:sp>
      <p:grpSp>
        <p:nvGrpSpPr>
          <p:cNvPr id="325" name="Google Shape;325;p62"/>
          <p:cNvGrpSpPr/>
          <p:nvPr/>
        </p:nvGrpSpPr>
        <p:grpSpPr>
          <a:xfrm>
            <a:off x="21139916" y="10567019"/>
            <a:ext cx="1455600" cy="1454139"/>
            <a:chOff x="16729177" y="545963"/>
            <a:chExt cx="689727" cy="689133"/>
          </a:xfrm>
        </p:grpSpPr>
        <p:sp>
          <p:nvSpPr>
            <p:cNvPr id="326" name="Google Shape;326;p62"/>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327" name="Google Shape;327;p62"/>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Robbins Egg">
  <p:cSld name="Title and Content_Robbins Egg">
    <p:bg>
      <p:bgPr>
        <a:solidFill>
          <a:schemeClr val="accent5"/>
        </a:solid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6400"/>
              <a:buFont typeface="Arial"/>
              <a:buNone/>
              <a:defRPr>
                <a:solidFill>
                  <a:schemeClr val="dk2"/>
                </a:solidFill>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42" name="Google Shape;42;p7"/>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i="0" sz="1900">
                <a:solidFill>
                  <a:schemeClr val="dk2"/>
                </a:solidFill>
              </a:defRPr>
            </a:lvl1pPr>
            <a:lvl2pPr indent="0" lvl="1" marL="0" rtl="0" algn="r">
              <a:spcBef>
                <a:spcPts val="0"/>
              </a:spcBef>
              <a:buNone/>
              <a:defRPr i="0" sz="1900">
                <a:solidFill>
                  <a:schemeClr val="dk2"/>
                </a:solidFill>
              </a:defRPr>
            </a:lvl2pPr>
            <a:lvl3pPr indent="0" lvl="2" marL="0" rtl="0" algn="r">
              <a:spcBef>
                <a:spcPts val="0"/>
              </a:spcBef>
              <a:buNone/>
              <a:defRPr i="0" sz="1900">
                <a:solidFill>
                  <a:schemeClr val="dk2"/>
                </a:solidFill>
              </a:defRPr>
            </a:lvl3pPr>
            <a:lvl4pPr indent="0" lvl="3" marL="0" rtl="0" algn="r">
              <a:spcBef>
                <a:spcPts val="0"/>
              </a:spcBef>
              <a:buNone/>
              <a:defRPr i="0" sz="1900">
                <a:solidFill>
                  <a:schemeClr val="dk2"/>
                </a:solidFill>
              </a:defRPr>
            </a:lvl4pPr>
            <a:lvl5pPr indent="0" lvl="4" marL="0" rtl="0" algn="r">
              <a:spcBef>
                <a:spcPts val="0"/>
              </a:spcBef>
              <a:buNone/>
              <a:defRPr i="0" sz="1900">
                <a:solidFill>
                  <a:schemeClr val="dk2"/>
                </a:solidFill>
              </a:defRPr>
            </a:lvl5pPr>
            <a:lvl6pPr indent="0" lvl="5" marL="0" rtl="0" algn="r">
              <a:spcBef>
                <a:spcPts val="0"/>
              </a:spcBef>
              <a:buNone/>
              <a:defRPr i="0" sz="1900">
                <a:solidFill>
                  <a:schemeClr val="dk2"/>
                </a:solidFill>
              </a:defRPr>
            </a:lvl6pPr>
            <a:lvl7pPr indent="0" lvl="6" marL="0" rtl="0" algn="r">
              <a:spcBef>
                <a:spcPts val="0"/>
              </a:spcBef>
              <a:buNone/>
              <a:defRPr i="0" sz="1900">
                <a:solidFill>
                  <a:schemeClr val="dk2"/>
                </a:solidFill>
              </a:defRPr>
            </a:lvl7pPr>
            <a:lvl8pPr indent="0" lvl="7" marL="0" rtl="0" algn="r">
              <a:spcBef>
                <a:spcPts val="0"/>
              </a:spcBef>
              <a:buNone/>
              <a:defRPr i="0" sz="1900">
                <a:solidFill>
                  <a:schemeClr val="dk2"/>
                </a:solidFill>
              </a:defRPr>
            </a:lvl8pPr>
            <a:lvl9pPr indent="0" lvl="8" marL="0" rtl="0" algn="r">
              <a:spcBef>
                <a:spcPts val="0"/>
              </a:spcBef>
              <a:buNone/>
              <a:defRPr i="0" sz="19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7"/>
          <p:cNvSpPr txBox="1"/>
          <p:nvPr>
            <p:ph idx="1" type="body"/>
          </p:nvPr>
        </p:nvSpPr>
        <p:spPr>
          <a:xfrm>
            <a:off x="914400" y="2633787"/>
            <a:ext cx="22548900" cy="93264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dk2"/>
              </a:buClr>
              <a:buSzPts val="3700"/>
              <a:buChar char="•"/>
              <a:defRPr>
                <a:solidFill>
                  <a:schemeClr val="dk2"/>
                </a:solidFill>
              </a:defRPr>
            </a:lvl1pPr>
            <a:lvl2pPr indent="-463550" lvl="1" marL="914400" rtl="0" algn="l">
              <a:lnSpc>
                <a:spcPct val="100000"/>
              </a:lnSpc>
              <a:spcBef>
                <a:spcPts val="1100"/>
              </a:spcBef>
              <a:spcAft>
                <a:spcPts val="0"/>
              </a:spcAft>
              <a:buClr>
                <a:schemeClr val="dk2"/>
              </a:buClr>
              <a:buSzPts val="3700"/>
              <a:buChar char="•"/>
              <a:defRPr>
                <a:solidFill>
                  <a:schemeClr val="dk2"/>
                </a:solidFill>
              </a:defRPr>
            </a:lvl2pPr>
            <a:lvl3pPr indent="-463550" lvl="2" marL="1371600" rtl="0" algn="l">
              <a:lnSpc>
                <a:spcPct val="100000"/>
              </a:lnSpc>
              <a:spcBef>
                <a:spcPts val="1100"/>
              </a:spcBef>
              <a:spcAft>
                <a:spcPts val="0"/>
              </a:spcAft>
              <a:buClr>
                <a:schemeClr val="dk2"/>
              </a:buClr>
              <a:buSzPts val="3700"/>
              <a:buChar char="•"/>
              <a:defRPr>
                <a:solidFill>
                  <a:schemeClr val="dk2"/>
                </a:solidFill>
              </a:defRPr>
            </a:lvl3pPr>
            <a:lvl4pPr indent="-463550" lvl="3" marL="1828800" rtl="0" algn="l">
              <a:lnSpc>
                <a:spcPct val="100000"/>
              </a:lnSpc>
              <a:spcBef>
                <a:spcPts val="1100"/>
              </a:spcBef>
              <a:spcAft>
                <a:spcPts val="0"/>
              </a:spcAft>
              <a:buClr>
                <a:schemeClr val="dk2"/>
              </a:buClr>
              <a:buSzPts val="3700"/>
              <a:buChar char="•"/>
              <a:defRPr>
                <a:solidFill>
                  <a:schemeClr val="dk2"/>
                </a:solidFill>
              </a:defRPr>
            </a:lvl4pPr>
            <a:lvl5pPr indent="-463550" lvl="4" marL="2286000" rtl="0" algn="l">
              <a:lnSpc>
                <a:spcPct val="100000"/>
              </a:lnSpc>
              <a:spcBef>
                <a:spcPts val="1100"/>
              </a:spcBef>
              <a:spcAft>
                <a:spcPts val="0"/>
              </a:spcAft>
              <a:buClr>
                <a:schemeClr val="dk2"/>
              </a:buClr>
              <a:buSzPts val="3700"/>
              <a:buChar char="•"/>
              <a:defRPr>
                <a:solidFill>
                  <a:schemeClr val="dk2"/>
                </a:solidFill>
              </a:defRPr>
            </a:lvl5pPr>
            <a:lvl6pPr indent="-463550" lvl="5" marL="2743200" rtl="0" algn="l">
              <a:lnSpc>
                <a:spcPct val="100000"/>
              </a:lnSpc>
              <a:spcBef>
                <a:spcPts val="1100"/>
              </a:spcBef>
              <a:spcAft>
                <a:spcPts val="0"/>
              </a:spcAft>
              <a:buClr>
                <a:schemeClr val="dk2"/>
              </a:buClr>
              <a:buSzPts val="3700"/>
              <a:buChar char="•"/>
              <a:defRPr>
                <a:solidFill>
                  <a:schemeClr val="dk2"/>
                </a:solidFill>
              </a:defRPr>
            </a:lvl6pPr>
            <a:lvl7pPr indent="-463550" lvl="6" marL="3200400" rtl="0" algn="l">
              <a:lnSpc>
                <a:spcPct val="100000"/>
              </a:lnSpc>
              <a:spcBef>
                <a:spcPts val="1100"/>
              </a:spcBef>
              <a:spcAft>
                <a:spcPts val="0"/>
              </a:spcAft>
              <a:buClr>
                <a:schemeClr val="dk2"/>
              </a:buClr>
              <a:buSzPts val="3700"/>
              <a:buChar char="•"/>
              <a:defRPr>
                <a:solidFill>
                  <a:schemeClr val="dk2"/>
                </a:solidFill>
              </a:defRPr>
            </a:lvl7pPr>
            <a:lvl8pPr indent="-463550" lvl="7" marL="3657600" rtl="0" algn="l">
              <a:lnSpc>
                <a:spcPct val="100000"/>
              </a:lnSpc>
              <a:spcBef>
                <a:spcPts val="1100"/>
              </a:spcBef>
              <a:spcAft>
                <a:spcPts val="0"/>
              </a:spcAft>
              <a:buClr>
                <a:schemeClr val="dk2"/>
              </a:buClr>
              <a:buSzPts val="3700"/>
              <a:buChar char="•"/>
              <a:defRPr>
                <a:solidFill>
                  <a:schemeClr val="dk2"/>
                </a:solidFill>
              </a:defRPr>
            </a:lvl8pPr>
            <a:lvl9pPr indent="-463550" lvl="8" marL="4114800" rtl="0" algn="l">
              <a:lnSpc>
                <a:spcPct val="100000"/>
              </a:lnSpc>
              <a:spcBef>
                <a:spcPts val="1100"/>
              </a:spcBef>
              <a:spcAft>
                <a:spcPts val="0"/>
              </a:spcAft>
              <a:buClr>
                <a:schemeClr val="dk2"/>
              </a:buClr>
              <a:buSzPts val="3700"/>
              <a:buChar char="•"/>
              <a:defRPr>
                <a:solidFill>
                  <a:schemeClr val="dk2"/>
                </a:solidFill>
              </a:defRPr>
            </a:lvl9pPr>
          </a:lstStyle>
          <a:p/>
        </p:txBody>
      </p:sp>
      <p:pic>
        <p:nvPicPr>
          <p:cNvPr id="44" name="Google Shape;44;p7"/>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_Meadow_1">
    <p:bg>
      <p:bgPr>
        <a:solidFill>
          <a:schemeClr val="dk2"/>
        </a:solidFill>
      </p:bgPr>
    </p:bg>
    <p:spTree>
      <p:nvGrpSpPr>
        <p:cNvPr id="328" name="Shape 328"/>
        <p:cNvGrpSpPr/>
        <p:nvPr/>
      </p:nvGrpSpPr>
      <p:grpSpPr>
        <a:xfrm>
          <a:off x="0" y="0"/>
          <a:ext cx="0" cy="0"/>
          <a:chOff x="0" y="0"/>
          <a:chExt cx="0" cy="0"/>
        </a:xfrm>
      </p:grpSpPr>
      <p:pic>
        <p:nvPicPr>
          <p:cNvPr id="329" name="Google Shape;329;p63"/>
          <p:cNvPicPr preferRelativeResize="0"/>
          <p:nvPr/>
        </p:nvPicPr>
        <p:blipFill rotWithShape="1">
          <a:blip r:embed="rId2">
            <a:alphaModFix/>
          </a:blip>
          <a:srcRect b="1506" l="0" r="0" t="0"/>
          <a:stretch/>
        </p:blipFill>
        <p:spPr>
          <a:xfrm>
            <a:off x="0" y="1321598"/>
            <a:ext cx="24380948" cy="12392849"/>
          </a:xfrm>
          <a:prstGeom prst="rect">
            <a:avLst/>
          </a:prstGeom>
          <a:noFill/>
          <a:ln>
            <a:noFill/>
          </a:ln>
        </p:spPr>
      </p:pic>
      <p:sp>
        <p:nvSpPr>
          <p:cNvPr id="330" name="Google Shape;330;p63"/>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331" name="Google Shape;331;p63"/>
          <p:cNvSpPr txBox="1"/>
          <p:nvPr>
            <p:ph idx="1" type="subTitle"/>
          </p:nvPr>
        </p:nvSpPr>
        <p:spPr>
          <a:xfrm>
            <a:off x="1521333" y="8562333"/>
            <a:ext cx="10223400" cy="14601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332" name="Google Shape;332;p63"/>
          <p:cNvGrpSpPr/>
          <p:nvPr/>
        </p:nvGrpSpPr>
        <p:grpSpPr>
          <a:xfrm>
            <a:off x="1521374" y="1902383"/>
            <a:ext cx="5129105" cy="831614"/>
            <a:chOff x="897875" y="2384700"/>
            <a:chExt cx="5810700" cy="942125"/>
          </a:xfrm>
        </p:grpSpPr>
        <p:sp>
          <p:nvSpPr>
            <p:cNvPr id="333" name="Google Shape;333;p63"/>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p63"/>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3"/>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3"/>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3"/>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3"/>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3"/>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3"/>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3"/>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3"/>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3"/>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showMasterSp="0">
  <p:cSld name="Title Slide_Meadow_1_2">
    <p:bg>
      <p:bgPr>
        <a:solidFill>
          <a:schemeClr val="dk2"/>
        </a:solidFill>
      </p:bgPr>
    </p:bg>
    <p:spTree>
      <p:nvGrpSpPr>
        <p:cNvPr id="344" name="Shape 344"/>
        <p:cNvGrpSpPr/>
        <p:nvPr/>
      </p:nvGrpSpPr>
      <p:grpSpPr>
        <a:xfrm>
          <a:off x="0" y="0"/>
          <a:ext cx="0" cy="0"/>
          <a:chOff x="0" y="0"/>
          <a:chExt cx="0" cy="0"/>
        </a:xfrm>
      </p:grpSpPr>
      <p:pic>
        <p:nvPicPr>
          <p:cNvPr id="345" name="Google Shape;345;p64"/>
          <p:cNvPicPr preferRelativeResize="0"/>
          <p:nvPr/>
        </p:nvPicPr>
        <p:blipFill rotWithShape="1">
          <a:blip r:embed="rId2">
            <a:alphaModFix/>
          </a:blip>
          <a:srcRect b="7654" l="0" r="0" t="-4666"/>
          <a:stretch/>
        </p:blipFill>
        <p:spPr>
          <a:xfrm>
            <a:off x="0" y="2108233"/>
            <a:ext cx="24384000" cy="11607768"/>
          </a:xfrm>
          <a:prstGeom prst="rect">
            <a:avLst/>
          </a:prstGeom>
          <a:noFill/>
          <a:ln>
            <a:noFill/>
          </a:ln>
        </p:spPr>
      </p:pic>
      <p:sp>
        <p:nvSpPr>
          <p:cNvPr id="346" name="Google Shape;346;p64"/>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347" name="Google Shape;347;p64"/>
          <p:cNvSpPr txBox="1"/>
          <p:nvPr>
            <p:ph idx="1" type="subTitle"/>
          </p:nvPr>
        </p:nvSpPr>
        <p:spPr>
          <a:xfrm>
            <a:off x="1521333" y="8562333"/>
            <a:ext cx="10223400" cy="14601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348" name="Google Shape;348;p64"/>
          <p:cNvGrpSpPr/>
          <p:nvPr/>
        </p:nvGrpSpPr>
        <p:grpSpPr>
          <a:xfrm>
            <a:off x="1521374" y="1902383"/>
            <a:ext cx="5129105" cy="831614"/>
            <a:chOff x="897875" y="2384700"/>
            <a:chExt cx="5810700" cy="942125"/>
          </a:xfrm>
        </p:grpSpPr>
        <p:sp>
          <p:nvSpPr>
            <p:cNvPr id="349" name="Google Shape;349;p64"/>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4"/>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4"/>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4"/>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4"/>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4"/>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4"/>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4"/>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4"/>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4"/>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4"/>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showMasterSp="0">
  <p:cSld name="Title Slide_Meadow_1_1">
    <p:bg>
      <p:bgPr>
        <a:solidFill>
          <a:schemeClr val="dk2"/>
        </a:solidFill>
      </p:bgPr>
    </p:bg>
    <p:spTree>
      <p:nvGrpSpPr>
        <p:cNvPr id="360" name="Shape 360"/>
        <p:cNvGrpSpPr/>
        <p:nvPr/>
      </p:nvGrpSpPr>
      <p:grpSpPr>
        <a:xfrm>
          <a:off x="0" y="0"/>
          <a:ext cx="0" cy="0"/>
          <a:chOff x="0" y="0"/>
          <a:chExt cx="0" cy="0"/>
        </a:xfrm>
      </p:grpSpPr>
      <p:pic>
        <p:nvPicPr>
          <p:cNvPr id="361" name="Google Shape;361;p65"/>
          <p:cNvPicPr preferRelativeResize="0"/>
          <p:nvPr/>
        </p:nvPicPr>
        <p:blipFill rotWithShape="1">
          <a:blip r:embed="rId2">
            <a:alphaModFix/>
          </a:blip>
          <a:srcRect b="1506" l="0" r="0" t="0"/>
          <a:stretch/>
        </p:blipFill>
        <p:spPr>
          <a:xfrm>
            <a:off x="0" y="1321598"/>
            <a:ext cx="24380948" cy="12392849"/>
          </a:xfrm>
          <a:prstGeom prst="rect">
            <a:avLst/>
          </a:prstGeom>
          <a:noFill/>
          <a:ln>
            <a:noFill/>
          </a:ln>
        </p:spPr>
      </p:pic>
      <p:sp>
        <p:nvSpPr>
          <p:cNvPr id="362" name="Google Shape;362;p65"/>
          <p:cNvSpPr/>
          <p:nvPr>
            <p:ph idx="2" type="pic"/>
          </p:nvPr>
        </p:nvSpPr>
        <p:spPr>
          <a:xfrm>
            <a:off x="1521333" y="8376033"/>
            <a:ext cx="1932000" cy="1932000"/>
          </a:xfrm>
          <a:prstGeom prst="ellipse">
            <a:avLst/>
          </a:prstGeom>
          <a:noFill/>
          <a:ln cap="flat" cmpd="sng" w="28575">
            <a:solidFill>
              <a:schemeClr val="lt1"/>
            </a:solidFill>
            <a:prstDash val="solid"/>
            <a:round/>
            <a:headEnd len="sm" w="sm" type="none"/>
            <a:tailEnd len="sm" w="sm" type="none"/>
          </a:ln>
        </p:spPr>
      </p:sp>
      <p:sp>
        <p:nvSpPr>
          <p:cNvPr id="363" name="Google Shape;363;p65"/>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364" name="Google Shape;364;p65"/>
          <p:cNvSpPr txBox="1"/>
          <p:nvPr>
            <p:ph idx="1" type="subTitle"/>
          </p:nvPr>
        </p:nvSpPr>
        <p:spPr>
          <a:xfrm>
            <a:off x="3936100" y="8968733"/>
            <a:ext cx="7532400" cy="13236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365" name="Google Shape;365;p65"/>
          <p:cNvGrpSpPr/>
          <p:nvPr/>
        </p:nvGrpSpPr>
        <p:grpSpPr>
          <a:xfrm>
            <a:off x="1521374" y="1902383"/>
            <a:ext cx="5129105" cy="831614"/>
            <a:chOff x="897875" y="2384700"/>
            <a:chExt cx="5810700" cy="942125"/>
          </a:xfrm>
        </p:grpSpPr>
        <p:sp>
          <p:nvSpPr>
            <p:cNvPr id="366" name="Google Shape;366;p65"/>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 name="Google Shape;367;p65"/>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 name="Google Shape;368;p65"/>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 name="Google Shape;369;p65"/>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 name="Google Shape;370;p65"/>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1" name="Google Shape;371;p65"/>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65"/>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65"/>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65"/>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65"/>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65"/>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v2" showMasterSp="0">
  <p:cSld name="Title Slide_Meadow_1_1_1">
    <p:bg>
      <p:bgPr>
        <a:solidFill>
          <a:schemeClr val="dk2"/>
        </a:solidFill>
      </p:bgPr>
    </p:bg>
    <p:spTree>
      <p:nvGrpSpPr>
        <p:cNvPr id="377" name="Shape 377"/>
        <p:cNvGrpSpPr/>
        <p:nvPr/>
      </p:nvGrpSpPr>
      <p:grpSpPr>
        <a:xfrm>
          <a:off x="0" y="0"/>
          <a:ext cx="0" cy="0"/>
          <a:chOff x="0" y="0"/>
          <a:chExt cx="0" cy="0"/>
        </a:xfrm>
      </p:grpSpPr>
      <p:pic>
        <p:nvPicPr>
          <p:cNvPr id="378" name="Google Shape;378;p66"/>
          <p:cNvPicPr preferRelativeResize="0"/>
          <p:nvPr/>
        </p:nvPicPr>
        <p:blipFill rotWithShape="1">
          <a:blip r:embed="rId2">
            <a:alphaModFix/>
          </a:blip>
          <a:srcRect b="2987" l="0" r="0" t="0"/>
          <a:stretch/>
        </p:blipFill>
        <p:spPr>
          <a:xfrm>
            <a:off x="0" y="2108233"/>
            <a:ext cx="24384000" cy="11607768"/>
          </a:xfrm>
          <a:prstGeom prst="rect">
            <a:avLst/>
          </a:prstGeom>
          <a:noFill/>
          <a:ln>
            <a:noFill/>
          </a:ln>
        </p:spPr>
      </p:pic>
      <p:sp>
        <p:nvSpPr>
          <p:cNvPr id="379" name="Google Shape;379;p66"/>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380" name="Google Shape;380;p66"/>
          <p:cNvSpPr txBox="1"/>
          <p:nvPr>
            <p:ph idx="1" type="subTitle"/>
          </p:nvPr>
        </p:nvSpPr>
        <p:spPr>
          <a:xfrm>
            <a:off x="3936100" y="8968733"/>
            <a:ext cx="7532400" cy="13236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381" name="Google Shape;381;p66"/>
          <p:cNvGrpSpPr/>
          <p:nvPr/>
        </p:nvGrpSpPr>
        <p:grpSpPr>
          <a:xfrm>
            <a:off x="1521374" y="1902383"/>
            <a:ext cx="5129105" cy="831614"/>
            <a:chOff x="897875" y="2384700"/>
            <a:chExt cx="5810700" cy="942125"/>
          </a:xfrm>
        </p:grpSpPr>
        <p:sp>
          <p:nvSpPr>
            <p:cNvPr id="382" name="Google Shape;382;p66"/>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66"/>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66"/>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66"/>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66"/>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66"/>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66"/>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66"/>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66"/>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66"/>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66"/>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3" name="Google Shape;393;p66"/>
          <p:cNvSpPr/>
          <p:nvPr>
            <p:ph idx="2" type="pic"/>
          </p:nvPr>
        </p:nvSpPr>
        <p:spPr>
          <a:xfrm>
            <a:off x="1521333" y="8376033"/>
            <a:ext cx="1932000" cy="1932000"/>
          </a:xfrm>
          <a:prstGeom prst="ellipse">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p:cSld name="Breaker_Denim_1_1_1">
    <p:bg>
      <p:bgPr>
        <a:solidFill>
          <a:schemeClr val="dk2"/>
        </a:solidFill>
      </p:bgPr>
    </p:bg>
    <p:spTree>
      <p:nvGrpSpPr>
        <p:cNvPr id="394" name="Shape 394"/>
        <p:cNvGrpSpPr/>
        <p:nvPr/>
      </p:nvGrpSpPr>
      <p:grpSpPr>
        <a:xfrm>
          <a:off x="0" y="0"/>
          <a:ext cx="0" cy="0"/>
          <a:chOff x="0" y="0"/>
          <a:chExt cx="0" cy="0"/>
        </a:xfrm>
      </p:grpSpPr>
      <p:pic>
        <p:nvPicPr>
          <p:cNvPr id="395" name="Google Shape;395;p67"/>
          <p:cNvPicPr preferRelativeResize="0"/>
          <p:nvPr/>
        </p:nvPicPr>
        <p:blipFill>
          <a:blip r:embed="rId2">
            <a:alphaModFix/>
          </a:blip>
          <a:stretch>
            <a:fillRect/>
          </a:stretch>
        </p:blipFill>
        <p:spPr>
          <a:xfrm>
            <a:off x="0" y="47628"/>
            <a:ext cx="24380948" cy="13666662"/>
          </a:xfrm>
          <a:prstGeom prst="rect">
            <a:avLst/>
          </a:prstGeom>
          <a:noFill/>
          <a:ln>
            <a:noFill/>
          </a:ln>
        </p:spPr>
      </p:pic>
      <p:sp>
        <p:nvSpPr>
          <p:cNvPr id="396" name="Google Shape;396;p67"/>
          <p:cNvSpPr txBox="1"/>
          <p:nvPr>
            <p:ph type="title"/>
          </p:nvPr>
        </p:nvSpPr>
        <p:spPr>
          <a:xfrm>
            <a:off x="1218667" y="4153200"/>
            <a:ext cx="169731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397" name="Google Shape;397;p67"/>
          <p:cNvGrpSpPr/>
          <p:nvPr/>
        </p:nvGrpSpPr>
        <p:grpSpPr>
          <a:xfrm>
            <a:off x="22422027" y="899277"/>
            <a:ext cx="743388" cy="742678"/>
            <a:chOff x="16729177" y="545963"/>
            <a:chExt cx="689727" cy="689133"/>
          </a:xfrm>
        </p:grpSpPr>
        <p:sp>
          <p:nvSpPr>
            <p:cNvPr id="398" name="Google Shape;398;p67"/>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399" name="Google Shape;399;p67"/>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v2">
  <p:cSld name="Breaker_Denim_1_1_1_1">
    <p:bg>
      <p:bgPr>
        <a:solidFill>
          <a:schemeClr val="dk2"/>
        </a:solidFill>
      </p:bgPr>
    </p:bg>
    <p:spTree>
      <p:nvGrpSpPr>
        <p:cNvPr id="400" name="Shape 400"/>
        <p:cNvGrpSpPr/>
        <p:nvPr/>
      </p:nvGrpSpPr>
      <p:grpSpPr>
        <a:xfrm>
          <a:off x="0" y="0"/>
          <a:ext cx="0" cy="0"/>
          <a:chOff x="0" y="0"/>
          <a:chExt cx="0" cy="0"/>
        </a:xfrm>
      </p:grpSpPr>
      <p:pic>
        <p:nvPicPr>
          <p:cNvPr id="401" name="Google Shape;401;p68"/>
          <p:cNvPicPr preferRelativeResize="0"/>
          <p:nvPr/>
        </p:nvPicPr>
        <p:blipFill>
          <a:blip r:embed="rId2">
            <a:alphaModFix/>
          </a:blip>
          <a:stretch>
            <a:fillRect/>
          </a:stretch>
        </p:blipFill>
        <p:spPr>
          <a:xfrm>
            <a:off x="0" y="1750267"/>
            <a:ext cx="24380948" cy="11964244"/>
          </a:xfrm>
          <a:prstGeom prst="rect">
            <a:avLst/>
          </a:prstGeom>
          <a:noFill/>
          <a:ln>
            <a:noFill/>
          </a:ln>
        </p:spPr>
      </p:pic>
      <p:sp>
        <p:nvSpPr>
          <p:cNvPr id="402" name="Google Shape;402;p68"/>
          <p:cNvSpPr txBox="1"/>
          <p:nvPr>
            <p:ph type="title"/>
          </p:nvPr>
        </p:nvSpPr>
        <p:spPr>
          <a:xfrm>
            <a:off x="1218667" y="4153200"/>
            <a:ext cx="169731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403" name="Google Shape;403;p68"/>
          <p:cNvGrpSpPr/>
          <p:nvPr/>
        </p:nvGrpSpPr>
        <p:grpSpPr>
          <a:xfrm>
            <a:off x="22422027" y="899277"/>
            <a:ext cx="743388" cy="742678"/>
            <a:chOff x="16729177" y="545963"/>
            <a:chExt cx="689727" cy="689133"/>
          </a:xfrm>
        </p:grpSpPr>
        <p:sp>
          <p:nvSpPr>
            <p:cNvPr id="404" name="Google Shape;404;p68"/>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405" name="Google Shape;405;p68"/>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Breaker_Denim_1_1_1_2">
    <p:bg>
      <p:bgPr>
        <a:solidFill>
          <a:schemeClr val="dk2"/>
        </a:solidFill>
      </p:bgPr>
    </p:bg>
    <p:spTree>
      <p:nvGrpSpPr>
        <p:cNvPr id="406" name="Shape 406"/>
        <p:cNvGrpSpPr/>
        <p:nvPr/>
      </p:nvGrpSpPr>
      <p:grpSpPr>
        <a:xfrm>
          <a:off x="0" y="0"/>
          <a:ext cx="0" cy="0"/>
          <a:chOff x="0" y="0"/>
          <a:chExt cx="0" cy="0"/>
        </a:xfrm>
      </p:grpSpPr>
      <p:pic>
        <p:nvPicPr>
          <p:cNvPr id="407" name="Google Shape;407;p69"/>
          <p:cNvPicPr preferRelativeResize="0"/>
          <p:nvPr/>
        </p:nvPicPr>
        <p:blipFill>
          <a:blip r:embed="rId2">
            <a:alphaModFix/>
          </a:blip>
          <a:stretch>
            <a:fillRect/>
          </a:stretch>
        </p:blipFill>
        <p:spPr>
          <a:xfrm>
            <a:off x="0" y="47628"/>
            <a:ext cx="24380948" cy="13666662"/>
          </a:xfrm>
          <a:prstGeom prst="rect">
            <a:avLst/>
          </a:prstGeom>
          <a:noFill/>
          <a:ln>
            <a:noFill/>
          </a:ln>
        </p:spPr>
      </p:pic>
      <p:grpSp>
        <p:nvGrpSpPr>
          <p:cNvPr id="408" name="Google Shape;408;p69"/>
          <p:cNvGrpSpPr/>
          <p:nvPr/>
        </p:nvGrpSpPr>
        <p:grpSpPr>
          <a:xfrm>
            <a:off x="1800724" y="6262623"/>
            <a:ext cx="7342982" cy="1190563"/>
            <a:chOff x="897875" y="2384700"/>
            <a:chExt cx="5810700" cy="942125"/>
          </a:xfrm>
        </p:grpSpPr>
        <p:sp>
          <p:nvSpPr>
            <p:cNvPr id="409" name="Google Shape;409;p69"/>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69"/>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69"/>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69"/>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69"/>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69"/>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69"/>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69"/>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69"/>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69"/>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69"/>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v2">
  <p:cSld name="Breaker_Denim_1_1_1_1_1">
    <p:bg>
      <p:bgPr>
        <a:solidFill>
          <a:schemeClr val="dk2"/>
        </a:solidFill>
      </p:bgPr>
    </p:bg>
    <p:spTree>
      <p:nvGrpSpPr>
        <p:cNvPr id="420" name="Shape 420"/>
        <p:cNvGrpSpPr/>
        <p:nvPr/>
      </p:nvGrpSpPr>
      <p:grpSpPr>
        <a:xfrm>
          <a:off x="0" y="0"/>
          <a:ext cx="0" cy="0"/>
          <a:chOff x="0" y="0"/>
          <a:chExt cx="0" cy="0"/>
        </a:xfrm>
      </p:grpSpPr>
      <p:pic>
        <p:nvPicPr>
          <p:cNvPr id="421" name="Google Shape;421;p70"/>
          <p:cNvPicPr preferRelativeResize="0"/>
          <p:nvPr/>
        </p:nvPicPr>
        <p:blipFill>
          <a:blip r:embed="rId2">
            <a:alphaModFix/>
          </a:blip>
          <a:stretch>
            <a:fillRect/>
          </a:stretch>
        </p:blipFill>
        <p:spPr>
          <a:xfrm>
            <a:off x="0" y="1750267"/>
            <a:ext cx="24380948" cy="11964244"/>
          </a:xfrm>
          <a:prstGeom prst="rect">
            <a:avLst/>
          </a:prstGeom>
          <a:noFill/>
          <a:ln>
            <a:noFill/>
          </a:ln>
        </p:spPr>
      </p:pic>
      <p:grpSp>
        <p:nvGrpSpPr>
          <p:cNvPr id="422" name="Google Shape;422;p70"/>
          <p:cNvGrpSpPr/>
          <p:nvPr/>
        </p:nvGrpSpPr>
        <p:grpSpPr>
          <a:xfrm>
            <a:off x="1800724" y="6262623"/>
            <a:ext cx="7342982" cy="1190563"/>
            <a:chOff x="897875" y="2384700"/>
            <a:chExt cx="5810700" cy="942125"/>
          </a:xfrm>
        </p:grpSpPr>
        <p:sp>
          <p:nvSpPr>
            <p:cNvPr id="423" name="Google Shape;423;p70"/>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70"/>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70"/>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70"/>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70"/>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70"/>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70"/>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70"/>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70"/>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70"/>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70"/>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mparison">
    <p:spTree>
      <p:nvGrpSpPr>
        <p:cNvPr id="434" name="Shape 4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Powder">
  <p:cSld name="Title and Content_Powder">
    <p:bg>
      <p:bgPr>
        <a:solidFill>
          <a:schemeClr val="accent6"/>
        </a:solidFill>
      </p:bgPr>
    </p:bg>
    <p:spTree>
      <p:nvGrpSpPr>
        <p:cNvPr id="45" name="Shape 45"/>
        <p:cNvGrpSpPr/>
        <p:nvPr/>
      </p:nvGrpSpPr>
      <p:grpSpPr>
        <a:xfrm>
          <a:off x="0" y="0"/>
          <a:ext cx="0" cy="0"/>
          <a:chOff x="0" y="0"/>
          <a:chExt cx="0" cy="0"/>
        </a:xfrm>
      </p:grpSpPr>
      <p:sp>
        <p:nvSpPr>
          <p:cNvPr id="46" name="Google Shape;46;p8"/>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6400"/>
              <a:buFont typeface="Arial"/>
              <a:buNone/>
              <a:defRPr>
                <a:solidFill>
                  <a:schemeClr val="dk2"/>
                </a:solidFill>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47" name="Google Shape;47;p8"/>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i="0" sz="1900">
                <a:solidFill>
                  <a:schemeClr val="dk2"/>
                </a:solidFill>
              </a:defRPr>
            </a:lvl1pPr>
            <a:lvl2pPr indent="0" lvl="1" marL="0" rtl="0" algn="r">
              <a:spcBef>
                <a:spcPts val="0"/>
              </a:spcBef>
              <a:buNone/>
              <a:defRPr i="0" sz="1900">
                <a:solidFill>
                  <a:schemeClr val="dk2"/>
                </a:solidFill>
              </a:defRPr>
            </a:lvl2pPr>
            <a:lvl3pPr indent="0" lvl="2" marL="0" rtl="0" algn="r">
              <a:spcBef>
                <a:spcPts val="0"/>
              </a:spcBef>
              <a:buNone/>
              <a:defRPr i="0" sz="1900">
                <a:solidFill>
                  <a:schemeClr val="dk2"/>
                </a:solidFill>
              </a:defRPr>
            </a:lvl3pPr>
            <a:lvl4pPr indent="0" lvl="3" marL="0" rtl="0" algn="r">
              <a:spcBef>
                <a:spcPts val="0"/>
              </a:spcBef>
              <a:buNone/>
              <a:defRPr i="0" sz="1900">
                <a:solidFill>
                  <a:schemeClr val="dk2"/>
                </a:solidFill>
              </a:defRPr>
            </a:lvl4pPr>
            <a:lvl5pPr indent="0" lvl="4" marL="0" rtl="0" algn="r">
              <a:spcBef>
                <a:spcPts val="0"/>
              </a:spcBef>
              <a:buNone/>
              <a:defRPr i="0" sz="1900">
                <a:solidFill>
                  <a:schemeClr val="dk2"/>
                </a:solidFill>
              </a:defRPr>
            </a:lvl5pPr>
            <a:lvl6pPr indent="0" lvl="5" marL="0" rtl="0" algn="r">
              <a:spcBef>
                <a:spcPts val="0"/>
              </a:spcBef>
              <a:buNone/>
              <a:defRPr i="0" sz="1900">
                <a:solidFill>
                  <a:schemeClr val="dk2"/>
                </a:solidFill>
              </a:defRPr>
            </a:lvl6pPr>
            <a:lvl7pPr indent="0" lvl="6" marL="0" rtl="0" algn="r">
              <a:spcBef>
                <a:spcPts val="0"/>
              </a:spcBef>
              <a:buNone/>
              <a:defRPr i="0" sz="1900">
                <a:solidFill>
                  <a:schemeClr val="dk2"/>
                </a:solidFill>
              </a:defRPr>
            </a:lvl7pPr>
            <a:lvl8pPr indent="0" lvl="7" marL="0" rtl="0" algn="r">
              <a:spcBef>
                <a:spcPts val="0"/>
              </a:spcBef>
              <a:buNone/>
              <a:defRPr i="0" sz="1900">
                <a:solidFill>
                  <a:schemeClr val="dk2"/>
                </a:solidFill>
              </a:defRPr>
            </a:lvl8pPr>
            <a:lvl9pPr indent="0" lvl="8" marL="0" rtl="0" algn="r">
              <a:spcBef>
                <a:spcPts val="0"/>
              </a:spcBef>
              <a:buNone/>
              <a:defRPr i="0" sz="19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8"/>
          <p:cNvSpPr txBox="1"/>
          <p:nvPr>
            <p:ph idx="1" type="body"/>
          </p:nvPr>
        </p:nvSpPr>
        <p:spPr>
          <a:xfrm>
            <a:off x="914400" y="2633787"/>
            <a:ext cx="22548900" cy="93264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Clr>
                <a:schemeClr val="dk2"/>
              </a:buClr>
              <a:buSzPts val="3700"/>
              <a:buChar char="•"/>
              <a:defRPr>
                <a:solidFill>
                  <a:schemeClr val="dk2"/>
                </a:solidFill>
              </a:defRPr>
            </a:lvl1pPr>
            <a:lvl2pPr indent="-463550" lvl="1" marL="914400" rtl="0" algn="l">
              <a:lnSpc>
                <a:spcPct val="100000"/>
              </a:lnSpc>
              <a:spcBef>
                <a:spcPts val="1100"/>
              </a:spcBef>
              <a:spcAft>
                <a:spcPts val="0"/>
              </a:spcAft>
              <a:buClr>
                <a:schemeClr val="dk2"/>
              </a:buClr>
              <a:buSzPts val="3700"/>
              <a:buChar char="•"/>
              <a:defRPr>
                <a:solidFill>
                  <a:schemeClr val="dk2"/>
                </a:solidFill>
              </a:defRPr>
            </a:lvl2pPr>
            <a:lvl3pPr indent="-463550" lvl="2" marL="1371600" rtl="0" algn="l">
              <a:lnSpc>
                <a:spcPct val="100000"/>
              </a:lnSpc>
              <a:spcBef>
                <a:spcPts val="1100"/>
              </a:spcBef>
              <a:spcAft>
                <a:spcPts val="0"/>
              </a:spcAft>
              <a:buClr>
                <a:schemeClr val="dk2"/>
              </a:buClr>
              <a:buSzPts val="3700"/>
              <a:buChar char="•"/>
              <a:defRPr>
                <a:solidFill>
                  <a:schemeClr val="dk2"/>
                </a:solidFill>
              </a:defRPr>
            </a:lvl3pPr>
            <a:lvl4pPr indent="-463550" lvl="3" marL="1828800" rtl="0" algn="l">
              <a:lnSpc>
                <a:spcPct val="100000"/>
              </a:lnSpc>
              <a:spcBef>
                <a:spcPts val="1100"/>
              </a:spcBef>
              <a:spcAft>
                <a:spcPts val="0"/>
              </a:spcAft>
              <a:buClr>
                <a:schemeClr val="dk2"/>
              </a:buClr>
              <a:buSzPts val="3700"/>
              <a:buChar char="•"/>
              <a:defRPr>
                <a:solidFill>
                  <a:schemeClr val="dk2"/>
                </a:solidFill>
              </a:defRPr>
            </a:lvl4pPr>
            <a:lvl5pPr indent="-463550" lvl="4" marL="2286000" rtl="0" algn="l">
              <a:lnSpc>
                <a:spcPct val="100000"/>
              </a:lnSpc>
              <a:spcBef>
                <a:spcPts val="1100"/>
              </a:spcBef>
              <a:spcAft>
                <a:spcPts val="0"/>
              </a:spcAft>
              <a:buClr>
                <a:schemeClr val="dk2"/>
              </a:buClr>
              <a:buSzPts val="3700"/>
              <a:buChar char="•"/>
              <a:defRPr>
                <a:solidFill>
                  <a:schemeClr val="dk2"/>
                </a:solidFill>
              </a:defRPr>
            </a:lvl5pPr>
            <a:lvl6pPr indent="-463550" lvl="5" marL="2743200" rtl="0" algn="l">
              <a:lnSpc>
                <a:spcPct val="100000"/>
              </a:lnSpc>
              <a:spcBef>
                <a:spcPts val="1100"/>
              </a:spcBef>
              <a:spcAft>
                <a:spcPts val="0"/>
              </a:spcAft>
              <a:buClr>
                <a:schemeClr val="dk2"/>
              </a:buClr>
              <a:buSzPts val="3700"/>
              <a:buChar char="•"/>
              <a:defRPr>
                <a:solidFill>
                  <a:schemeClr val="dk2"/>
                </a:solidFill>
              </a:defRPr>
            </a:lvl6pPr>
            <a:lvl7pPr indent="-463550" lvl="6" marL="3200400" rtl="0" algn="l">
              <a:lnSpc>
                <a:spcPct val="100000"/>
              </a:lnSpc>
              <a:spcBef>
                <a:spcPts val="1100"/>
              </a:spcBef>
              <a:spcAft>
                <a:spcPts val="0"/>
              </a:spcAft>
              <a:buClr>
                <a:schemeClr val="dk2"/>
              </a:buClr>
              <a:buSzPts val="3700"/>
              <a:buChar char="•"/>
              <a:defRPr>
                <a:solidFill>
                  <a:schemeClr val="dk2"/>
                </a:solidFill>
              </a:defRPr>
            </a:lvl7pPr>
            <a:lvl8pPr indent="-463550" lvl="7" marL="3657600" rtl="0" algn="l">
              <a:lnSpc>
                <a:spcPct val="100000"/>
              </a:lnSpc>
              <a:spcBef>
                <a:spcPts val="1100"/>
              </a:spcBef>
              <a:spcAft>
                <a:spcPts val="0"/>
              </a:spcAft>
              <a:buClr>
                <a:schemeClr val="dk2"/>
              </a:buClr>
              <a:buSzPts val="3700"/>
              <a:buChar char="•"/>
              <a:defRPr>
                <a:solidFill>
                  <a:schemeClr val="dk2"/>
                </a:solidFill>
              </a:defRPr>
            </a:lvl8pPr>
            <a:lvl9pPr indent="-463550" lvl="8" marL="4114800" rtl="0" algn="l">
              <a:lnSpc>
                <a:spcPct val="100000"/>
              </a:lnSpc>
              <a:spcBef>
                <a:spcPts val="1100"/>
              </a:spcBef>
              <a:spcAft>
                <a:spcPts val="0"/>
              </a:spcAft>
              <a:buClr>
                <a:schemeClr val="dk2"/>
              </a:buClr>
              <a:buSzPts val="3700"/>
              <a:buChar char="•"/>
              <a:defRPr>
                <a:solidFill>
                  <a:schemeClr val="dk2"/>
                </a:solidFill>
              </a:defRPr>
            </a:lvl9pPr>
          </a:lstStyle>
          <a:p/>
        </p:txBody>
      </p:sp>
      <p:pic>
        <p:nvPicPr>
          <p:cNvPr id="49" name="Google Shape;49;p8"/>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Denim">
  <p:cSld name="Title and Content_50_50_Denim">
    <p:bg>
      <p:bgPr>
        <a:solidFill>
          <a:schemeClr val="lt1"/>
        </a:solidFill>
      </p:bgPr>
    </p:bg>
    <p:spTree>
      <p:nvGrpSpPr>
        <p:cNvPr id="50" name="Shape 50"/>
        <p:cNvGrpSpPr/>
        <p:nvPr/>
      </p:nvGrpSpPr>
      <p:grpSpPr>
        <a:xfrm>
          <a:off x="0" y="0"/>
          <a:ext cx="0" cy="0"/>
          <a:chOff x="0" y="0"/>
          <a:chExt cx="0" cy="0"/>
        </a:xfrm>
      </p:grpSpPr>
      <p:sp>
        <p:nvSpPr>
          <p:cNvPr id="51" name="Google Shape;51;p9"/>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9"/>
          <p:cNvSpPr/>
          <p:nvPr/>
        </p:nvSpPr>
        <p:spPr>
          <a:xfrm>
            <a:off x="0" y="0"/>
            <a:ext cx="12192300" cy="13716000"/>
          </a:xfrm>
          <a:prstGeom prst="roundRect">
            <a:avLst>
              <a:gd fmla="val 0" name="adj"/>
            </a:avLst>
          </a:prstGeom>
          <a:solidFill>
            <a:schemeClr val="dk2"/>
          </a:solidFill>
          <a:ln>
            <a:noFill/>
          </a:ln>
        </p:spPr>
        <p:txBody>
          <a:bodyPr anchorCtr="0" anchor="ctr" bIns="243800" lIns="243800" spcFirstLastPara="1" rIns="243800" wrap="square" tIns="243800">
            <a:noAutofit/>
          </a:bodyPr>
          <a:lstStyle/>
          <a:p>
            <a:pPr indent="0" lvl="0" marL="0" marR="0" rtl="0" algn="l">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sp>
        <p:nvSpPr>
          <p:cNvPr id="53" name="Google Shape;53;p9"/>
          <p:cNvSpPr txBox="1"/>
          <p:nvPr>
            <p:ph idx="1" type="body"/>
          </p:nvPr>
        </p:nvSpPr>
        <p:spPr>
          <a:xfrm>
            <a:off x="13313834" y="239446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a:lvl2pPr>
            <a:lvl3pPr indent="-463550" lvl="2" marL="1371600" rtl="0" algn="l">
              <a:lnSpc>
                <a:spcPct val="100000"/>
              </a:lnSpc>
              <a:spcBef>
                <a:spcPts val="1100"/>
              </a:spcBef>
              <a:spcAft>
                <a:spcPts val="0"/>
              </a:spcAft>
              <a:buSzPts val="3700"/>
              <a:buChar char="•"/>
              <a:defRPr/>
            </a:lvl3pPr>
            <a:lvl4pPr indent="-463550" lvl="3" marL="1828800" rtl="0" algn="l">
              <a:lnSpc>
                <a:spcPct val="100000"/>
              </a:lnSpc>
              <a:spcBef>
                <a:spcPts val="1100"/>
              </a:spcBef>
              <a:spcAft>
                <a:spcPts val="0"/>
              </a:spcAft>
              <a:buSzPts val="3700"/>
              <a:buChar char="•"/>
              <a:defRPr/>
            </a:lvl4pPr>
            <a:lvl5pPr indent="-463550" lvl="4" marL="2286000" rtl="0" algn="l">
              <a:lnSpc>
                <a:spcPct val="100000"/>
              </a:lnSpc>
              <a:spcBef>
                <a:spcPts val="1100"/>
              </a:spcBef>
              <a:spcAft>
                <a:spcPts val="0"/>
              </a:spcAft>
              <a:buClr>
                <a:schemeClr val="dk1"/>
              </a:buClr>
              <a:buSzPts val="3700"/>
              <a:buChar char="•"/>
              <a:defRPr>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sp>
        <p:nvSpPr>
          <p:cNvPr id="54" name="Google Shape;54;p9"/>
          <p:cNvSpPr txBox="1"/>
          <p:nvPr>
            <p:ph idx="2" type="body"/>
          </p:nvPr>
        </p:nvSpPr>
        <p:spPr>
          <a:xfrm>
            <a:off x="13313834" y="738467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a:lvl2pPr>
            <a:lvl3pPr indent="-463550" lvl="2" marL="1371600" rtl="0" algn="l">
              <a:lnSpc>
                <a:spcPct val="100000"/>
              </a:lnSpc>
              <a:spcBef>
                <a:spcPts val="1100"/>
              </a:spcBef>
              <a:spcAft>
                <a:spcPts val="0"/>
              </a:spcAft>
              <a:buSzPts val="3700"/>
              <a:buChar char="•"/>
              <a:defRPr/>
            </a:lvl3pPr>
            <a:lvl4pPr indent="-463550" lvl="3" marL="1828800" rtl="0" algn="l">
              <a:lnSpc>
                <a:spcPct val="100000"/>
              </a:lnSpc>
              <a:spcBef>
                <a:spcPts val="1100"/>
              </a:spcBef>
              <a:spcAft>
                <a:spcPts val="0"/>
              </a:spcAft>
              <a:buSzPts val="3700"/>
              <a:buChar char="•"/>
              <a:defRPr/>
            </a:lvl4pPr>
            <a:lvl5pPr indent="-463550" lvl="4" marL="2286000" rtl="0" algn="l">
              <a:lnSpc>
                <a:spcPct val="100000"/>
              </a:lnSpc>
              <a:spcBef>
                <a:spcPts val="1100"/>
              </a:spcBef>
              <a:spcAft>
                <a:spcPts val="0"/>
              </a:spcAft>
              <a:buClr>
                <a:schemeClr val="dk1"/>
              </a:buClr>
              <a:buSzPts val="3700"/>
              <a:buChar char="•"/>
              <a:defRPr>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pic>
        <p:nvPicPr>
          <p:cNvPr id="55" name="Google Shape;55;p9"/>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
        <p:nvSpPr>
          <p:cNvPr id="56" name="Google Shape;56;p9"/>
          <p:cNvSpPr txBox="1"/>
          <p:nvPr>
            <p:ph type="title"/>
          </p:nvPr>
        </p:nvSpPr>
        <p:spPr>
          <a:xfrm>
            <a:off x="914403" y="868100"/>
            <a:ext cx="1014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lt1"/>
              </a:buClr>
              <a:buSzPts val="6400"/>
              <a:buFont typeface="Arial"/>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57" name="Google Shape;57;p9"/>
          <p:cNvSpPr txBox="1"/>
          <p:nvPr>
            <p:ph idx="3" type="body"/>
          </p:nvPr>
        </p:nvSpPr>
        <p:spPr>
          <a:xfrm>
            <a:off x="914401" y="3813597"/>
            <a:ext cx="10148700" cy="4463100"/>
          </a:xfrm>
          <a:prstGeom prst="rect">
            <a:avLst/>
          </a:prstGeom>
          <a:noFill/>
          <a:ln>
            <a:noFill/>
          </a:ln>
        </p:spPr>
        <p:txBody>
          <a:bodyPr anchorCtr="0" anchor="t" bIns="121875" lIns="0" spcFirstLastPara="1" rIns="121900" wrap="square" tIns="0">
            <a:noAutofit/>
          </a:bodyPr>
          <a:lstStyle>
            <a:lvl1pPr indent="-431800" lvl="0" marL="457200" rtl="0" algn="l">
              <a:lnSpc>
                <a:spcPct val="100000"/>
              </a:lnSpc>
              <a:spcBef>
                <a:spcPts val="2000"/>
              </a:spcBef>
              <a:spcAft>
                <a:spcPts val="0"/>
              </a:spcAft>
              <a:buClr>
                <a:schemeClr val="lt1"/>
              </a:buClr>
              <a:buSzPts val="3200"/>
              <a:buChar char="•"/>
              <a:defRPr sz="3200">
                <a:solidFill>
                  <a:schemeClr val="lt1"/>
                </a:solidFill>
              </a:defRPr>
            </a:lvl1pPr>
            <a:lvl2pPr indent="-228600" lvl="1" marL="914400" rtl="0" algn="l">
              <a:lnSpc>
                <a:spcPct val="100000"/>
              </a:lnSpc>
              <a:spcBef>
                <a:spcPts val="1100"/>
              </a:spcBef>
              <a:spcAft>
                <a:spcPts val="0"/>
              </a:spcAft>
              <a:buClr>
                <a:schemeClr val="lt1"/>
              </a:buClr>
              <a:buSzPts val="3200"/>
              <a:buNone/>
              <a:defRPr sz="3200">
                <a:solidFill>
                  <a:schemeClr val="lt1"/>
                </a:solidFill>
              </a:defRPr>
            </a:lvl2pPr>
            <a:lvl3pPr indent="-431800" lvl="2" marL="1371600" rtl="0" algn="l">
              <a:lnSpc>
                <a:spcPct val="100000"/>
              </a:lnSpc>
              <a:spcBef>
                <a:spcPts val="1100"/>
              </a:spcBef>
              <a:spcAft>
                <a:spcPts val="0"/>
              </a:spcAft>
              <a:buClr>
                <a:schemeClr val="lt1"/>
              </a:buClr>
              <a:buSzPts val="3200"/>
              <a:buChar char="•"/>
              <a:defRPr sz="3200">
                <a:solidFill>
                  <a:schemeClr val="lt1"/>
                </a:solidFill>
              </a:defRPr>
            </a:lvl3pPr>
            <a:lvl4pPr indent="-431800" lvl="3" marL="1828800" rtl="0" algn="l">
              <a:lnSpc>
                <a:spcPct val="100000"/>
              </a:lnSpc>
              <a:spcBef>
                <a:spcPts val="1100"/>
              </a:spcBef>
              <a:spcAft>
                <a:spcPts val="0"/>
              </a:spcAft>
              <a:buClr>
                <a:schemeClr val="lt1"/>
              </a:buClr>
              <a:buSzPts val="3200"/>
              <a:buChar char="•"/>
              <a:defRPr sz="3200">
                <a:solidFill>
                  <a:schemeClr val="lt1"/>
                </a:solidFill>
              </a:defRPr>
            </a:lvl4pPr>
            <a:lvl5pPr indent="-431800" lvl="4" marL="2286000" rtl="0" algn="l">
              <a:lnSpc>
                <a:spcPct val="100000"/>
              </a:lnSpc>
              <a:spcBef>
                <a:spcPts val="1100"/>
              </a:spcBef>
              <a:spcAft>
                <a:spcPts val="0"/>
              </a:spcAft>
              <a:buClr>
                <a:schemeClr val="lt1"/>
              </a:buClr>
              <a:buSzPts val="3200"/>
              <a:buChar char="•"/>
              <a:defRPr sz="3200">
                <a:solidFill>
                  <a:schemeClr val="lt1"/>
                </a:solidFill>
              </a:defRPr>
            </a:lvl5pPr>
            <a:lvl6pPr indent="-431800" lvl="5" marL="2743200" rtl="0" algn="l">
              <a:lnSpc>
                <a:spcPct val="100000"/>
              </a:lnSpc>
              <a:spcBef>
                <a:spcPts val="1100"/>
              </a:spcBef>
              <a:spcAft>
                <a:spcPts val="0"/>
              </a:spcAft>
              <a:buClr>
                <a:schemeClr val="lt1"/>
              </a:buClr>
              <a:buSzPts val="3200"/>
              <a:buChar char="•"/>
              <a:defRPr sz="3200">
                <a:solidFill>
                  <a:schemeClr val="lt1"/>
                </a:solidFill>
              </a:defRPr>
            </a:lvl6pPr>
            <a:lvl7pPr indent="-431800" lvl="6" marL="3200400" rtl="0" algn="l">
              <a:lnSpc>
                <a:spcPct val="100000"/>
              </a:lnSpc>
              <a:spcBef>
                <a:spcPts val="1100"/>
              </a:spcBef>
              <a:spcAft>
                <a:spcPts val="0"/>
              </a:spcAft>
              <a:buClr>
                <a:schemeClr val="lt1"/>
              </a:buClr>
              <a:buSzPts val="3200"/>
              <a:buChar char="•"/>
              <a:defRPr sz="3200">
                <a:solidFill>
                  <a:schemeClr val="lt1"/>
                </a:solidFill>
              </a:defRPr>
            </a:lvl7pPr>
            <a:lvl8pPr indent="-431800" lvl="7" marL="3657600" rtl="0" algn="l">
              <a:lnSpc>
                <a:spcPct val="100000"/>
              </a:lnSpc>
              <a:spcBef>
                <a:spcPts val="1100"/>
              </a:spcBef>
              <a:spcAft>
                <a:spcPts val="0"/>
              </a:spcAft>
              <a:buClr>
                <a:schemeClr val="lt1"/>
              </a:buClr>
              <a:buSzPts val="3200"/>
              <a:buChar char="•"/>
              <a:defRPr sz="3200">
                <a:solidFill>
                  <a:schemeClr val="lt1"/>
                </a:solidFill>
              </a:defRPr>
            </a:lvl8pPr>
            <a:lvl9pPr indent="-431800" lvl="8" marL="4114800" rtl="0" algn="l">
              <a:lnSpc>
                <a:spcPct val="100000"/>
              </a:lnSpc>
              <a:spcBef>
                <a:spcPts val="1100"/>
              </a:spcBef>
              <a:spcAft>
                <a:spcPts val="0"/>
              </a:spcAft>
              <a:buClr>
                <a:schemeClr val="lt1"/>
              </a:buClr>
              <a:buSzPts val="3200"/>
              <a:buChar char="•"/>
              <a:defRPr sz="3200">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Midnight">
  <p:cSld name="Title and Content_50_50_Denim_1">
    <p:bg>
      <p:bgPr>
        <a:solidFill>
          <a:schemeClr val="lt1"/>
        </a:solidFill>
      </p:bgPr>
    </p:bg>
    <p:spTree>
      <p:nvGrpSpPr>
        <p:cNvPr id="58" name="Shape 58"/>
        <p:cNvGrpSpPr/>
        <p:nvPr/>
      </p:nvGrpSpPr>
      <p:grpSpPr>
        <a:xfrm>
          <a:off x="0" y="0"/>
          <a:ext cx="0" cy="0"/>
          <a:chOff x="0" y="0"/>
          <a:chExt cx="0" cy="0"/>
        </a:xfrm>
      </p:grpSpPr>
      <p:sp>
        <p:nvSpPr>
          <p:cNvPr id="59" name="Google Shape;59;p10"/>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0"/>
          <p:cNvSpPr/>
          <p:nvPr/>
        </p:nvSpPr>
        <p:spPr>
          <a:xfrm>
            <a:off x="0" y="0"/>
            <a:ext cx="12192300" cy="13716000"/>
          </a:xfrm>
          <a:prstGeom prst="roundRect">
            <a:avLst>
              <a:gd fmla="val 0" name="adj"/>
            </a:avLst>
          </a:prstGeom>
          <a:solidFill>
            <a:schemeClr val="lt2"/>
          </a:solidFill>
          <a:ln>
            <a:noFill/>
          </a:ln>
        </p:spPr>
        <p:txBody>
          <a:bodyPr anchorCtr="0" anchor="ctr" bIns="243800" lIns="243800" spcFirstLastPara="1" rIns="243800" wrap="square" tIns="243800">
            <a:noAutofit/>
          </a:bodyPr>
          <a:lstStyle/>
          <a:p>
            <a:pPr indent="0" lvl="0" marL="0" marR="0" rtl="0" algn="l">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sp>
        <p:nvSpPr>
          <p:cNvPr id="61" name="Google Shape;61;p10"/>
          <p:cNvSpPr txBox="1"/>
          <p:nvPr>
            <p:ph idx="1" type="body"/>
          </p:nvPr>
        </p:nvSpPr>
        <p:spPr>
          <a:xfrm>
            <a:off x="13313834" y="239446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a:lvl2pPr>
            <a:lvl3pPr indent="-463550" lvl="2" marL="1371600" rtl="0" algn="l">
              <a:lnSpc>
                <a:spcPct val="100000"/>
              </a:lnSpc>
              <a:spcBef>
                <a:spcPts val="1100"/>
              </a:spcBef>
              <a:spcAft>
                <a:spcPts val="0"/>
              </a:spcAft>
              <a:buSzPts val="3700"/>
              <a:buChar char="•"/>
              <a:defRPr/>
            </a:lvl3pPr>
            <a:lvl4pPr indent="-463550" lvl="3" marL="1828800" rtl="0" algn="l">
              <a:lnSpc>
                <a:spcPct val="100000"/>
              </a:lnSpc>
              <a:spcBef>
                <a:spcPts val="1100"/>
              </a:spcBef>
              <a:spcAft>
                <a:spcPts val="0"/>
              </a:spcAft>
              <a:buSzPts val="3700"/>
              <a:buChar char="•"/>
              <a:defRPr/>
            </a:lvl4pPr>
            <a:lvl5pPr indent="-463550" lvl="4" marL="2286000" rtl="0" algn="l">
              <a:lnSpc>
                <a:spcPct val="100000"/>
              </a:lnSpc>
              <a:spcBef>
                <a:spcPts val="1100"/>
              </a:spcBef>
              <a:spcAft>
                <a:spcPts val="0"/>
              </a:spcAft>
              <a:buClr>
                <a:schemeClr val="dk1"/>
              </a:buClr>
              <a:buSzPts val="3700"/>
              <a:buChar char="•"/>
              <a:defRPr>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sp>
        <p:nvSpPr>
          <p:cNvPr id="62" name="Google Shape;62;p10"/>
          <p:cNvSpPr txBox="1"/>
          <p:nvPr>
            <p:ph idx="2" type="body"/>
          </p:nvPr>
        </p:nvSpPr>
        <p:spPr>
          <a:xfrm>
            <a:off x="13313834" y="7384674"/>
            <a:ext cx="10148700" cy="4463100"/>
          </a:xfrm>
          <a:prstGeom prst="rect">
            <a:avLst/>
          </a:prstGeom>
          <a:noFill/>
          <a:ln>
            <a:noFill/>
          </a:ln>
        </p:spPr>
        <p:txBody>
          <a:bodyPr anchorCtr="0" anchor="t" bIns="121875" lIns="0" spcFirstLastPara="1" rIns="121900" wrap="square" tIns="0">
            <a:noAutofit/>
          </a:bodyPr>
          <a:lstStyle>
            <a:lvl1pPr indent="-463550" lvl="0" marL="457200" rtl="0" algn="l">
              <a:lnSpc>
                <a:spcPct val="100000"/>
              </a:lnSpc>
              <a:spcBef>
                <a:spcPts val="2000"/>
              </a:spcBef>
              <a:spcAft>
                <a:spcPts val="0"/>
              </a:spcAft>
              <a:buSzPts val="3700"/>
              <a:buChar char="•"/>
              <a:defRPr/>
            </a:lvl1pPr>
            <a:lvl2pPr indent="-228600" lvl="1" marL="914400" rtl="0" algn="l">
              <a:lnSpc>
                <a:spcPct val="100000"/>
              </a:lnSpc>
              <a:spcBef>
                <a:spcPts val="1100"/>
              </a:spcBef>
              <a:spcAft>
                <a:spcPts val="0"/>
              </a:spcAft>
              <a:buSzPts val="3700"/>
              <a:buNone/>
              <a:defRPr/>
            </a:lvl2pPr>
            <a:lvl3pPr indent="-463550" lvl="2" marL="1371600" rtl="0" algn="l">
              <a:lnSpc>
                <a:spcPct val="100000"/>
              </a:lnSpc>
              <a:spcBef>
                <a:spcPts val="1100"/>
              </a:spcBef>
              <a:spcAft>
                <a:spcPts val="0"/>
              </a:spcAft>
              <a:buSzPts val="3700"/>
              <a:buChar char="•"/>
              <a:defRPr/>
            </a:lvl3pPr>
            <a:lvl4pPr indent="-463550" lvl="3" marL="1828800" rtl="0" algn="l">
              <a:lnSpc>
                <a:spcPct val="100000"/>
              </a:lnSpc>
              <a:spcBef>
                <a:spcPts val="1100"/>
              </a:spcBef>
              <a:spcAft>
                <a:spcPts val="0"/>
              </a:spcAft>
              <a:buSzPts val="3700"/>
              <a:buChar char="•"/>
              <a:defRPr/>
            </a:lvl4pPr>
            <a:lvl5pPr indent="-463550" lvl="4" marL="2286000" rtl="0" algn="l">
              <a:lnSpc>
                <a:spcPct val="100000"/>
              </a:lnSpc>
              <a:spcBef>
                <a:spcPts val="1100"/>
              </a:spcBef>
              <a:spcAft>
                <a:spcPts val="0"/>
              </a:spcAft>
              <a:buClr>
                <a:schemeClr val="dk1"/>
              </a:buClr>
              <a:buSzPts val="3700"/>
              <a:buChar char="•"/>
              <a:defRPr>
                <a:solidFill>
                  <a:schemeClr val="dk1"/>
                </a:solidFill>
              </a:defRPr>
            </a:lvl5pPr>
            <a:lvl6pPr indent="-463550" lvl="5" marL="2743200" rtl="0" algn="l">
              <a:lnSpc>
                <a:spcPct val="100000"/>
              </a:lnSpc>
              <a:spcBef>
                <a:spcPts val="1100"/>
              </a:spcBef>
              <a:spcAft>
                <a:spcPts val="0"/>
              </a:spcAft>
              <a:buSzPts val="3700"/>
              <a:buChar char="•"/>
              <a:defRPr/>
            </a:lvl6pPr>
            <a:lvl7pPr indent="-463550" lvl="6" marL="3200400" rtl="0" algn="l">
              <a:lnSpc>
                <a:spcPct val="100000"/>
              </a:lnSpc>
              <a:spcBef>
                <a:spcPts val="1100"/>
              </a:spcBef>
              <a:spcAft>
                <a:spcPts val="0"/>
              </a:spcAft>
              <a:buSzPts val="3700"/>
              <a:buChar char="•"/>
              <a:defRPr/>
            </a:lvl7pPr>
            <a:lvl8pPr indent="-463550" lvl="7" marL="3657600" rtl="0" algn="l">
              <a:lnSpc>
                <a:spcPct val="100000"/>
              </a:lnSpc>
              <a:spcBef>
                <a:spcPts val="1100"/>
              </a:spcBef>
              <a:spcAft>
                <a:spcPts val="0"/>
              </a:spcAft>
              <a:buSzPts val="3700"/>
              <a:buChar char="•"/>
              <a:defRPr/>
            </a:lvl8pPr>
            <a:lvl9pPr indent="-463550" lvl="8" marL="4114800" rtl="0" algn="l">
              <a:lnSpc>
                <a:spcPct val="100000"/>
              </a:lnSpc>
              <a:spcBef>
                <a:spcPts val="1100"/>
              </a:spcBef>
              <a:spcAft>
                <a:spcPts val="0"/>
              </a:spcAft>
              <a:buSzPts val="3700"/>
              <a:buChar char="•"/>
              <a:defRPr/>
            </a:lvl9pPr>
          </a:lstStyle>
          <a:p/>
        </p:txBody>
      </p:sp>
      <p:pic>
        <p:nvPicPr>
          <p:cNvPr id="63" name="Google Shape;63;p10"/>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
        <p:nvSpPr>
          <p:cNvPr id="64" name="Google Shape;64;p10"/>
          <p:cNvSpPr txBox="1"/>
          <p:nvPr>
            <p:ph type="title"/>
          </p:nvPr>
        </p:nvSpPr>
        <p:spPr>
          <a:xfrm>
            <a:off x="914403" y="868100"/>
            <a:ext cx="1014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lt1"/>
              </a:buClr>
              <a:buSzPts val="6400"/>
              <a:buFont typeface="Arial"/>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65" name="Google Shape;65;p10"/>
          <p:cNvSpPr txBox="1"/>
          <p:nvPr>
            <p:ph idx="3" type="body"/>
          </p:nvPr>
        </p:nvSpPr>
        <p:spPr>
          <a:xfrm>
            <a:off x="914401" y="3813597"/>
            <a:ext cx="10148700" cy="4463100"/>
          </a:xfrm>
          <a:prstGeom prst="rect">
            <a:avLst/>
          </a:prstGeom>
          <a:noFill/>
          <a:ln>
            <a:noFill/>
          </a:ln>
        </p:spPr>
        <p:txBody>
          <a:bodyPr anchorCtr="0" anchor="t" bIns="121875" lIns="0" spcFirstLastPara="1" rIns="243800" wrap="square" tIns="0">
            <a:noAutofit/>
          </a:bodyPr>
          <a:lstStyle>
            <a:lvl1pPr indent="-431800" lvl="0" marL="457200" rtl="0" algn="l">
              <a:lnSpc>
                <a:spcPct val="100000"/>
              </a:lnSpc>
              <a:spcBef>
                <a:spcPts val="2000"/>
              </a:spcBef>
              <a:spcAft>
                <a:spcPts val="0"/>
              </a:spcAft>
              <a:buClr>
                <a:schemeClr val="lt1"/>
              </a:buClr>
              <a:buSzPts val="3200"/>
              <a:buChar char="•"/>
              <a:defRPr sz="3200">
                <a:solidFill>
                  <a:schemeClr val="lt1"/>
                </a:solidFill>
              </a:defRPr>
            </a:lvl1pPr>
            <a:lvl2pPr indent="-228600" lvl="1" marL="914400" rtl="0" algn="l">
              <a:lnSpc>
                <a:spcPct val="100000"/>
              </a:lnSpc>
              <a:spcBef>
                <a:spcPts val="1100"/>
              </a:spcBef>
              <a:spcAft>
                <a:spcPts val="0"/>
              </a:spcAft>
              <a:buClr>
                <a:schemeClr val="lt1"/>
              </a:buClr>
              <a:buSzPts val="3200"/>
              <a:buNone/>
              <a:defRPr sz="3200">
                <a:solidFill>
                  <a:schemeClr val="lt1"/>
                </a:solidFill>
              </a:defRPr>
            </a:lvl2pPr>
            <a:lvl3pPr indent="-431800" lvl="2" marL="1371600" rtl="0" algn="l">
              <a:lnSpc>
                <a:spcPct val="100000"/>
              </a:lnSpc>
              <a:spcBef>
                <a:spcPts val="1100"/>
              </a:spcBef>
              <a:spcAft>
                <a:spcPts val="0"/>
              </a:spcAft>
              <a:buClr>
                <a:schemeClr val="lt1"/>
              </a:buClr>
              <a:buSzPts val="3200"/>
              <a:buChar char="•"/>
              <a:defRPr sz="3200">
                <a:solidFill>
                  <a:schemeClr val="lt1"/>
                </a:solidFill>
              </a:defRPr>
            </a:lvl3pPr>
            <a:lvl4pPr indent="-431800" lvl="3" marL="1828800" rtl="0" algn="l">
              <a:lnSpc>
                <a:spcPct val="100000"/>
              </a:lnSpc>
              <a:spcBef>
                <a:spcPts val="1100"/>
              </a:spcBef>
              <a:spcAft>
                <a:spcPts val="0"/>
              </a:spcAft>
              <a:buClr>
                <a:schemeClr val="lt1"/>
              </a:buClr>
              <a:buSzPts val="3200"/>
              <a:buChar char="•"/>
              <a:defRPr sz="3200">
                <a:solidFill>
                  <a:schemeClr val="lt1"/>
                </a:solidFill>
              </a:defRPr>
            </a:lvl4pPr>
            <a:lvl5pPr indent="-431800" lvl="4" marL="2286000" rtl="0" algn="l">
              <a:lnSpc>
                <a:spcPct val="100000"/>
              </a:lnSpc>
              <a:spcBef>
                <a:spcPts val="1100"/>
              </a:spcBef>
              <a:spcAft>
                <a:spcPts val="0"/>
              </a:spcAft>
              <a:buClr>
                <a:schemeClr val="lt1"/>
              </a:buClr>
              <a:buSzPts val="3200"/>
              <a:buChar char="•"/>
              <a:defRPr sz="3200">
                <a:solidFill>
                  <a:schemeClr val="lt1"/>
                </a:solidFill>
              </a:defRPr>
            </a:lvl5pPr>
            <a:lvl6pPr indent="-431800" lvl="5" marL="2743200" rtl="0" algn="l">
              <a:lnSpc>
                <a:spcPct val="100000"/>
              </a:lnSpc>
              <a:spcBef>
                <a:spcPts val="1100"/>
              </a:spcBef>
              <a:spcAft>
                <a:spcPts val="0"/>
              </a:spcAft>
              <a:buClr>
                <a:schemeClr val="lt1"/>
              </a:buClr>
              <a:buSzPts val="3200"/>
              <a:buChar char="•"/>
              <a:defRPr sz="3200">
                <a:solidFill>
                  <a:schemeClr val="lt1"/>
                </a:solidFill>
              </a:defRPr>
            </a:lvl6pPr>
            <a:lvl7pPr indent="-431800" lvl="6" marL="3200400" rtl="0" algn="l">
              <a:lnSpc>
                <a:spcPct val="100000"/>
              </a:lnSpc>
              <a:spcBef>
                <a:spcPts val="1100"/>
              </a:spcBef>
              <a:spcAft>
                <a:spcPts val="0"/>
              </a:spcAft>
              <a:buClr>
                <a:schemeClr val="lt1"/>
              </a:buClr>
              <a:buSzPts val="3200"/>
              <a:buChar char="•"/>
              <a:defRPr sz="3200">
                <a:solidFill>
                  <a:schemeClr val="lt1"/>
                </a:solidFill>
              </a:defRPr>
            </a:lvl7pPr>
            <a:lvl8pPr indent="-431800" lvl="7" marL="3657600" rtl="0" algn="l">
              <a:lnSpc>
                <a:spcPct val="100000"/>
              </a:lnSpc>
              <a:spcBef>
                <a:spcPts val="1100"/>
              </a:spcBef>
              <a:spcAft>
                <a:spcPts val="0"/>
              </a:spcAft>
              <a:buClr>
                <a:schemeClr val="lt1"/>
              </a:buClr>
              <a:buSzPts val="3200"/>
              <a:buChar char="•"/>
              <a:defRPr sz="3200">
                <a:solidFill>
                  <a:schemeClr val="lt1"/>
                </a:solidFill>
              </a:defRPr>
            </a:lvl8pPr>
            <a:lvl9pPr indent="-431800" lvl="8" marL="4114800" rtl="0" algn="l">
              <a:lnSpc>
                <a:spcPct val="100000"/>
              </a:lnSpc>
              <a:spcBef>
                <a:spcPts val="1100"/>
              </a:spcBef>
              <a:spcAft>
                <a:spcPts val="0"/>
              </a:spcAft>
              <a:buClr>
                <a:schemeClr val="lt1"/>
              </a:buClr>
              <a:buSzPts val="3200"/>
              <a:buChar char="•"/>
              <a:defRPr sz="32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6.xml"/><Relationship Id="rId22" Type="http://schemas.openxmlformats.org/officeDocument/2006/relationships/slideLayout" Target="../slideLayouts/slideLayout68.xml"/><Relationship Id="rId21" Type="http://schemas.openxmlformats.org/officeDocument/2006/relationships/slideLayout" Target="../slideLayouts/slideLayout67.xml"/><Relationship Id="rId23" Type="http://schemas.openxmlformats.org/officeDocument/2006/relationships/theme" Target="../theme/theme4.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9" Type="http://schemas.openxmlformats.org/officeDocument/2006/relationships/slideLayout" Target="../slideLayouts/slideLayout65.xml"/><Relationship Id="rId1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marR="0" rtl="0" algn="l">
              <a:lnSpc>
                <a:spcPct val="90000"/>
              </a:lnSpc>
              <a:spcBef>
                <a:spcPts val="0"/>
              </a:spcBef>
              <a:spcAft>
                <a:spcPts val="0"/>
              </a:spcAft>
              <a:buClr>
                <a:schemeClr val="dk2"/>
              </a:buClr>
              <a:buSzPts val="6400"/>
              <a:buFont typeface="Montserrat"/>
              <a:buNone/>
              <a:defRPr b="1" i="0" sz="6400" u="none" cap="none" strike="noStrike">
                <a:solidFill>
                  <a:schemeClr val="dk2"/>
                </a:solidFill>
                <a:latin typeface="Montserrat"/>
                <a:ea typeface="Montserrat"/>
                <a:cs typeface="Montserrat"/>
                <a:sym typeface="Montserrat"/>
              </a:defRPr>
            </a:lvl1pPr>
            <a:lvl2pPr lvl="1" rtl="0">
              <a:spcBef>
                <a:spcPts val="0"/>
              </a:spcBef>
              <a:spcAft>
                <a:spcPts val="0"/>
              </a:spcAft>
              <a:buSzPts val="6400"/>
              <a:buFont typeface="Montserrat"/>
              <a:buNone/>
              <a:defRPr b="1" sz="6400">
                <a:latin typeface="Montserrat"/>
                <a:ea typeface="Montserrat"/>
                <a:cs typeface="Montserrat"/>
                <a:sym typeface="Montserrat"/>
              </a:defRPr>
            </a:lvl2pPr>
            <a:lvl3pPr lvl="2" rtl="0">
              <a:spcBef>
                <a:spcPts val="0"/>
              </a:spcBef>
              <a:spcAft>
                <a:spcPts val="0"/>
              </a:spcAft>
              <a:buSzPts val="6400"/>
              <a:buFont typeface="Montserrat"/>
              <a:buNone/>
              <a:defRPr b="1" sz="6400">
                <a:latin typeface="Montserrat"/>
                <a:ea typeface="Montserrat"/>
                <a:cs typeface="Montserrat"/>
                <a:sym typeface="Montserrat"/>
              </a:defRPr>
            </a:lvl3pPr>
            <a:lvl4pPr lvl="3" rtl="0">
              <a:spcBef>
                <a:spcPts val="0"/>
              </a:spcBef>
              <a:spcAft>
                <a:spcPts val="0"/>
              </a:spcAft>
              <a:buSzPts val="6400"/>
              <a:buFont typeface="Montserrat"/>
              <a:buNone/>
              <a:defRPr b="1" sz="6400">
                <a:latin typeface="Montserrat"/>
                <a:ea typeface="Montserrat"/>
                <a:cs typeface="Montserrat"/>
                <a:sym typeface="Montserrat"/>
              </a:defRPr>
            </a:lvl4pPr>
            <a:lvl5pPr lvl="4" rtl="0">
              <a:spcBef>
                <a:spcPts val="0"/>
              </a:spcBef>
              <a:spcAft>
                <a:spcPts val="0"/>
              </a:spcAft>
              <a:buSzPts val="6400"/>
              <a:buFont typeface="Montserrat"/>
              <a:buNone/>
              <a:defRPr b="1" sz="6400">
                <a:latin typeface="Montserrat"/>
                <a:ea typeface="Montserrat"/>
                <a:cs typeface="Montserrat"/>
                <a:sym typeface="Montserrat"/>
              </a:defRPr>
            </a:lvl5pPr>
            <a:lvl6pPr lvl="5" rtl="0">
              <a:spcBef>
                <a:spcPts val="0"/>
              </a:spcBef>
              <a:spcAft>
                <a:spcPts val="0"/>
              </a:spcAft>
              <a:buSzPts val="6400"/>
              <a:buFont typeface="Montserrat"/>
              <a:buNone/>
              <a:defRPr b="1" sz="6400">
                <a:latin typeface="Montserrat"/>
                <a:ea typeface="Montserrat"/>
                <a:cs typeface="Montserrat"/>
                <a:sym typeface="Montserrat"/>
              </a:defRPr>
            </a:lvl6pPr>
            <a:lvl7pPr lvl="6" rtl="0">
              <a:spcBef>
                <a:spcPts val="0"/>
              </a:spcBef>
              <a:spcAft>
                <a:spcPts val="0"/>
              </a:spcAft>
              <a:buSzPts val="6400"/>
              <a:buFont typeface="Montserrat"/>
              <a:buNone/>
              <a:defRPr b="1" sz="6400">
                <a:latin typeface="Montserrat"/>
                <a:ea typeface="Montserrat"/>
                <a:cs typeface="Montserrat"/>
                <a:sym typeface="Montserrat"/>
              </a:defRPr>
            </a:lvl7pPr>
            <a:lvl8pPr lvl="7" rtl="0">
              <a:spcBef>
                <a:spcPts val="0"/>
              </a:spcBef>
              <a:spcAft>
                <a:spcPts val="0"/>
              </a:spcAft>
              <a:buSzPts val="6400"/>
              <a:buFont typeface="Montserrat"/>
              <a:buNone/>
              <a:defRPr b="1" sz="6400">
                <a:latin typeface="Montserrat"/>
                <a:ea typeface="Montserrat"/>
                <a:cs typeface="Montserrat"/>
                <a:sym typeface="Montserrat"/>
              </a:defRPr>
            </a:lvl8pPr>
            <a:lvl9pPr lvl="8" rtl="0">
              <a:spcBef>
                <a:spcPts val="0"/>
              </a:spcBef>
              <a:spcAft>
                <a:spcPts val="0"/>
              </a:spcAft>
              <a:buSzPts val="6400"/>
              <a:buFont typeface="Montserrat"/>
              <a:buNone/>
              <a:defRPr b="1" sz="6400">
                <a:latin typeface="Montserrat"/>
                <a:ea typeface="Montserrat"/>
                <a:cs typeface="Montserrat"/>
                <a:sym typeface="Montserrat"/>
              </a:defRPr>
            </a:lvl9pPr>
          </a:lstStyle>
          <a:p/>
        </p:txBody>
      </p:sp>
      <p:sp>
        <p:nvSpPr>
          <p:cNvPr id="11" name="Google Shape;11;p1"/>
          <p:cNvSpPr txBox="1"/>
          <p:nvPr>
            <p:ph idx="1" type="body"/>
          </p:nvPr>
        </p:nvSpPr>
        <p:spPr>
          <a:xfrm>
            <a:off x="914400" y="2633787"/>
            <a:ext cx="22555200" cy="9326400"/>
          </a:xfrm>
          <a:prstGeom prst="rect">
            <a:avLst/>
          </a:prstGeom>
          <a:noFill/>
          <a:ln>
            <a:noFill/>
          </a:ln>
        </p:spPr>
        <p:txBody>
          <a:bodyPr anchorCtr="0" anchor="t" bIns="121875" lIns="0" spcFirstLastPara="1" rIns="121900" wrap="square" tIns="0">
            <a:noAutofit/>
          </a:bodyPr>
          <a:lstStyle>
            <a:lvl1pPr indent="-463550" lvl="0" marL="457200" marR="0" rtl="0">
              <a:lnSpc>
                <a:spcPct val="100000"/>
              </a:lnSpc>
              <a:spcBef>
                <a:spcPts val="20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1pPr>
            <a:lvl2pPr indent="-228600" lvl="1" marL="914400" marR="0" rtl="0">
              <a:lnSpc>
                <a:spcPct val="100000"/>
              </a:lnSpc>
              <a:spcBef>
                <a:spcPts val="1100"/>
              </a:spcBef>
              <a:spcAft>
                <a:spcPts val="0"/>
              </a:spcAft>
              <a:buClr>
                <a:schemeClr val="dk1"/>
              </a:buClr>
              <a:buSzPts val="3700"/>
              <a:buFont typeface="Montserrat"/>
              <a:buNone/>
              <a:defRPr i="0" sz="3700" u="none" cap="none" strike="noStrike">
                <a:solidFill>
                  <a:schemeClr val="dk1"/>
                </a:solidFill>
                <a:latin typeface="Montserrat"/>
                <a:ea typeface="Montserrat"/>
                <a:cs typeface="Montserrat"/>
                <a:sym typeface="Montserrat"/>
              </a:defRPr>
            </a:lvl2pPr>
            <a:lvl3pPr indent="-463550" lvl="2" marL="1371600" marR="0" rtl="0">
              <a:lnSpc>
                <a:spcPct val="100000"/>
              </a:lnSpc>
              <a:spcBef>
                <a:spcPts val="11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3pPr>
            <a:lvl4pPr indent="-463550" lvl="3" marL="1828800" marR="0" rtl="0">
              <a:lnSpc>
                <a:spcPct val="100000"/>
              </a:lnSpc>
              <a:spcBef>
                <a:spcPts val="11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4pPr>
            <a:lvl5pPr indent="-463550" lvl="4" marL="2286000" marR="0" rtl="0">
              <a:lnSpc>
                <a:spcPct val="100000"/>
              </a:lnSpc>
              <a:spcBef>
                <a:spcPts val="11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5pPr>
            <a:lvl6pPr indent="-463550" lvl="5" marL="2743200" marR="0" rtl="0">
              <a:lnSpc>
                <a:spcPct val="100000"/>
              </a:lnSpc>
              <a:spcBef>
                <a:spcPts val="11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6pPr>
            <a:lvl7pPr indent="-463550" lvl="6" marL="3200400" marR="0" rtl="0">
              <a:lnSpc>
                <a:spcPct val="100000"/>
              </a:lnSpc>
              <a:spcBef>
                <a:spcPts val="11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7pPr>
            <a:lvl8pPr indent="-463550" lvl="7" marL="3657600" marR="0" rtl="0">
              <a:lnSpc>
                <a:spcPct val="100000"/>
              </a:lnSpc>
              <a:spcBef>
                <a:spcPts val="11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8pPr>
            <a:lvl9pPr indent="-463550" lvl="8" marL="4114800" marR="0" rtl="0">
              <a:lnSpc>
                <a:spcPct val="100000"/>
              </a:lnSpc>
              <a:spcBef>
                <a:spcPts val="1100"/>
              </a:spcBef>
              <a:spcAft>
                <a:spcPts val="0"/>
              </a:spcAft>
              <a:buClr>
                <a:schemeClr val="dk1"/>
              </a:buClr>
              <a:buSzPts val="3700"/>
              <a:buFont typeface="Montserrat"/>
              <a:buChar char="•"/>
              <a:defRPr i="0" sz="3700" u="none" cap="none" strike="noStrike">
                <a:solidFill>
                  <a:schemeClr val="dk1"/>
                </a:solidFill>
                <a:latin typeface="Montserrat"/>
                <a:ea typeface="Montserrat"/>
                <a:cs typeface="Montserrat"/>
                <a:sym typeface="Montserrat"/>
              </a:defRPr>
            </a:lvl9pPr>
          </a:lstStyle>
          <a:p/>
        </p:txBody>
      </p:sp>
      <p:sp>
        <p:nvSpPr>
          <p:cNvPr id="12" name="Google Shape;12;p1"/>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marR="0" rtl="0" algn="r">
              <a:spcBef>
                <a:spcPts val="0"/>
              </a:spcBef>
              <a:buNone/>
              <a:defRPr i="0" sz="1900" u="none" cap="none" strike="noStrike">
                <a:solidFill>
                  <a:srgbClr val="829494"/>
                </a:solidFill>
                <a:latin typeface="Montserrat"/>
                <a:ea typeface="Montserrat"/>
                <a:cs typeface="Montserrat"/>
                <a:sym typeface="Montserrat"/>
              </a:defRPr>
            </a:lvl1pPr>
            <a:lvl2pPr indent="0" lvl="1" marL="0" marR="0" rtl="0" algn="r">
              <a:spcBef>
                <a:spcPts val="0"/>
              </a:spcBef>
              <a:buNone/>
              <a:defRPr i="0" sz="1900" u="none" cap="none" strike="noStrike">
                <a:solidFill>
                  <a:srgbClr val="829494"/>
                </a:solidFill>
                <a:latin typeface="Montserrat"/>
                <a:ea typeface="Montserrat"/>
                <a:cs typeface="Montserrat"/>
                <a:sym typeface="Montserrat"/>
              </a:defRPr>
            </a:lvl2pPr>
            <a:lvl3pPr indent="0" lvl="2" marL="0" marR="0" rtl="0" algn="r">
              <a:spcBef>
                <a:spcPts val="0"/>
              </a:spcBef>
              <a:buNone/>
              <a:defRPr i="0" sz="1900" u="none" cap="none" strike="noStrike">
                <a:solidFill>
                  <a:srgbClr val="829494"/>
                </a:solidFill>
                <a:latin typeface="Montserrat"/>
                <a:ea typeface="Montserrat"/>
                <a:cs typeface="Montserrat"/>
                <a:sym typeface="Montserrat"/>
              </a:defRPr>
            </a:lvl3pPr>
            <a:lvl4pPr indent="0" lvl="3" marL="0" marR="0" rtl="0" algn="r">
              <a:spcBef>
                <a:spcPts val="0"/>
              </a:spcBef>
              <a:buNone/>
              <a:defRPr i="0" sz="1900" u="none" cap="none" strike="noStrike">
                <a:solidFill>
                  <a:srgbClr val="829494"/>
                </a:solidFill>
                <a:latin typeface="Montserrat"/>
                <a:ea typeface="Montserrat"/>
                <a:cs typeface="Montserrat"/>
                <a:sym typeface="Montserrat"/>
              </a:defRPr>
            </a:lvl4pPr>
            <a:lvl5pPr indent="0" lvl="4" marL="0" marR="0" rtl="0" algn="r">
              <a:spcBef>
                <a:spcPts val="0"/>
              </a:spcBef>
              <a:buNone/>
              <a:defRPr i="0" sz="1900" u="none" cap="none" strike="noStrike">
                <a:solidFill>
                  <a:srgbClr val="829494"/>
                </a:solidFill>
                <a:latin typeface="Montserrat"/>
                <a:ea typeface="Montserrat"/>
                <a:cs typeface="Montserrat"/>
                <a:sym typeface="Montserrat"/>
              </a:defRPr>
            </a:lvl5pPr>
            <a:lvl6pPr indent="0" lvl="5" marL="0" marR="0" rtl="0" algn="r">
              <a:spcBef>
                <a:spcPts val="0"/>
              </a:spcBef>
              <a:buNone/>
              <a:defRPr i="0" sz="1900" u="none" cap="none" strike="noStrike">
                <a:solidFill>
                  <a:srgbClr val="829494"/>
                </a:solidFill>
                <a:latin typeface="Montserrat"/>
                <a:ea typeface="Montserrat"/>
                <a:cs typeface="Montserrat"/>
                <a:sym typeface="Montserrat"/>
              </a:defRPr>
            </a:lvl6pPr>
            <a:lvl7pPr indent="0" lvl="6" marL="0" marR="0" rtl="0" algn="r">
              <a:spcBef>
                <a:spcPts val="0"/>
              </a:spcBef>
              <a:buNone/>
              <a:defRPr i="0" sz="1900" u="none" cap="none" strike="noStrike">
                <a:solidFill>
                  <a:srgbClr val="829494"/>
                </a:solidFill>
                <a:latin typeface="Montserrat"/>
                <a:ea typeface="Montserrat"/>
                <a:cs typeface="Montserrat"/>
                <a:sym typeface="Montserrat"/>
              </a:defRPr>
            </a:lvl7pPr>
            <a:lvl8pPr indent="0" lvl="7" marL="0" marR="0" rtl="0" algn="r">
              <a:spcBef>
                <a:spcPts val="0"/>
              </a:spcBef>
              <a:buNone/>
              <a:defRPr i="0" sz="1900" u="none" cap="none" strike="noStrike">
                <a:solidFill>
                  <a:srgbClr val="829494"/>
                </a:solidFill>
                <a:latin typeface="Montserrat"/>
                <a:ea typeface="Montserrat"/>
                <a:cs typeface="Montserrat"/>
                <a:sym typeface="Montserrat"/>
              </a:defRPr>
            </a:lvl8pPr>
            <a:lvl9pPr indent="0" lvl="8" marL="0" marR="0" rtl="0" algn="r">
              <a:spcBef>
                <a:spcPts val="0"/>
              </a:spcBef>
              <a:buNone/>
              <a:defRPr i="0" sz="1900" u="none" cap="none" strike="noStrike">
                <a:solidFill>
                  <a:srgbClr val="829494"/>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mc:AlternateContent>
    <mc:Choice Requires="p14">
      <p:transition spd="slow" p14:dur="7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0" name="Shape 170"/>
        <p:cNvGrpSpPr/>
        <p:nvPr/>
      </p:nvGrpSpPr>
      <p:grpSpPr>
        <a:xfrm>
          <a:off x="0" y="0"/>
          <a:ext cx="0" cy="0"/>
          <a:chOff x="0" y="0"/>
          <a:chExt cx="0" cy="0"/>
        </a:xfrm>
      </p:grpSpPr>
      <p:sp>
        <p:nvSpPr>
          <p:cNvPr id="171" name="Google Shape;171;p35"/>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marR="0" rtl="0" algn="l">
              <a:lnSpc>
                <a:spcPct val="90000"/>
              </a:lnSpc>
              <a:spcBef>
                <a:spcPts val="0"/>
              </a:spcBef>
              <a:spcAft>
                <a:spcPts val="0"/>
              </a:spcAft>
              <a:buClr>
                <a:schemeClr val="dk1"/>
              </a:buClr>
              <a:buSzPts val="5900"/>
              <a:buFont typeface="Montserrat"/>
              <a:buNone/>
              <a:defRPr b="1" i="1" sz="5900" u="none" cap="none" strike="noStrike">
                <a:solidFill>
                  <a:schemeClr val="dk1"/>
                </a:solidFill>
                <a:latin typeface="Montserrat"/>
                <a:ea typeface="Montserrat"/>
                <a:cs typeface="Montserrat"/>
                <a:sym typeface="Montserrat"/>
              </a:defRPr>
            </a:lvl1pPr>
            <a:lvl2pPr lvl="1"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2pPr>
            <a:lvl3pPr lvl="2"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3pPr>
            <a:lvl4pPr lvl="3"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4pPr>
            <a:lvl5pPr lvl="4"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5pPr>
            <a:lvl6pPr lvl="5"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6pPr>
            <a:lvl7pPr lvl="6"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7pPr>
            <a:lvl8pPr lvl="7"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8pPr>
            <a:lvl9pPr lvl="8"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9pPr>
          </a:lstStyle>
          <a:p/>
        </p:txBody>
      </p:sp>
      <p:sp>
        <p:nvSpPr>
          <p:cNvPr id="172" name="Google Shape;172;p35"/>
          <p:cNvSpPr txBox="1"/>
          <p:nvPr>
            <p:ph idx="1" type="body"/>
          </p:nvPr>
        </p:nvSpPr>
        <p:spPr>
          <a:xfrm>
            <a:off x="1218667" y="2633787"/>
            <a:ext cx="21668100" cy="9326400"/>
          </a:xfrm>
          <a:prstGeom prst="rect">
            <a:avLst/>
          </a:prstGeom>
          <a:noFill/>
          <a:ln>
            <a:noFill/>
          </a:ln>
        </p:spPr>
        <p:txBody>
          <a:bodyPr anchorCtr="0" anchor="t" bIns="121875" lIns="0" spcFirstLastPara="1" rIns="121900" wrap="square" tIns="0">
            <a:noAutofit/>
          </a:bodyPr>
          <a:lstStyle>
            <a:lvl1pPr indent="-431800" lvl="0" marL="457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228600" lvl="1" marL="914400" marR="0" rtl="0">
              <a:lnSpc>
                <a:spcPct val="115000"/>
              </a:lnSpc>
              <a:spcBef>
                <a:spcPts val="100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indent="-431800" lvl="2" marL="1371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3pPr>
            <a:lvl4pPr indent="-431800" lvl="3" marL="1828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4pPr>
            <a:lvl5pPr indent="-431800" lvl="4" marL="22860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5pPr>
            <a:lvl6pPr indent="-431800" lvl="5" marL="2743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6pPr>
            <a:lvl7pPr indent="-431800" lvl="6" marL="32004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7pPr>
            <a:lvl8pPr indent="-431800" lvl="7" marL="3657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8pPr>
            <a:lvl9pPr indent="-431800" lvl="8" marL="4114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9pPr>
          </a:lstStyle>
          <a:p/>
        </p:txBody>
      </p:sp>
      <p:sp>
        <p:nvSpPr>
          <p:cNvPr id="173" name="Google Shape;173;p35"/>
          <p:cNvSpPr txBox="1"/>
          <p:nvPr>
            <p:ph idx="12" type="sldNum"/>
          </p:nvPr>
        </p:nvSpPr>
        <p:spPr>
          <a:xfrm>
            <a:off x="22386236" y="12416401"/>
            <a:ext cx="7713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sz="1300">
                <a:solidFill>
                  <a:schemeClr val="dk1"/>
                </a:solidFill>
                <a:latin typeface="Montserrat"/>
                <a:ea typeface="Montserrat"/>
                <a:cs typeface="Montserrat"/>
                <a:sym typeface="Montserrat"/>
              </a:defRPr>
            </a:lvl1pPr>
            <a:lvl2pPr indent="0" lvl="1" marL="0" rtl="0" algn="r">
              <a:spcBef>
                <a:spcPts val="0"/>
              </a:spcBef>
              <a:buNone/>
              <a:defRPr sz="1300">
                <a:solidFill>
                  <a:schemeClr val="dk1"/>
                </a:solidFill>
                <a:latin typeface="Montserrat"/>
                <a:ea typeface="Montserrat"/>
                <a:cs typeface="Montserrat"/>
                <a:sym typeface="Montserrat"/>
              </a:defRPr>
            </a:lvl2pPr>
            <a:lvl3pPr indent="0" lvl="2" marL="0" rtl="0" algn="r">
              <a:spcBef>
                <a:spcPts val="0"/>
              </a:spcBef>
              <a:buNone/>
              <a:defRPr sz="1300">
                <a:solidFill>
                  <a:schemeClr val="dk1"/>
                </a:solidFill>
                <a:latin typeface="Montserrat"/>
                <a:ea typeface="Montserrat"/>
                <a:cs typeface="Montserrat"/>
                <a:sym typeface="Montserrat"/>
              </a:defRPr>
            </a:lvl3pPr>
            <a:lvl4pPr indent="0" lvl="3" marL="0" rtl="0" algn="r">
              <a:spcBef>
                <a:spcPts val="0"/>
              </a:spcBef>
              <a:buNone/>
              <a:defRPr sz="1300">
                <a:solidFill>
                  <a:schemeClr val="dk1"/>
                </a:solidFill>
                <a:latin typeface="Montserrat"/>
                <a:ea typeface="Montserrat"/>
                <a:cs typeface="Montserrat"/>
                <a:sym typeface="Montserrat"/>
              </a:defRPr>
            </a:lvl4pPr>
            <a:lvl5pPr indent="0" lvl="4" marL="0" rtl="0" algn="r">
              <a:spcBef>
                <a:spcPts val="0"/>
              </a:spcBef>
              <a:buNone/>
              <a:defRPr sz="1300">
                <a:solidFill>
                  <a:schemeClr val="dk1"/>
                </a:solidFill>
                <a:latin typeface="Montserrat"/>
                <a:ea typeface="Montserrat"/>
                <a:cs typeface="Montserrat"/>
                <a:sym typeface="Montserrat"/>
              </a:defRPr>
            </a:lvl5pPr>
            <a:lvl6pPr indent="0" lvl="5" marL="0" rtl="0" algn="r">
              <a:spcBef>
                <a:spcPts val="0"/>
              </a:spcBef>
              <a:buNone/>
              <a:defRPr sz="1300">
                <a:solidFill>
                  <a:schemeClr val="dk1"/>
                </a:solidFill>
                <a:latin typeface="Montserrat"/>
                <a:ea typeface="Montserrat"/>
                <a:cs typeface="Montserrat"/>
                <a:sym typeface="Montserrat"/>
              </a:defRPr>
            </a:lvl6pPr>
            <a:lvl7pPr indent="0" lvl="6" marL="0" rtl="0" algn="r">
              <a:spcBef>
                <a:spcPts val="0"/>
              </a:spcBef>
              <a:buNone/>
              <a:defRPr sz="1300">
                <a:solidFill>
                  <a:schemeClr val="dk1"/>
                </a:solidFill>
                <a:latin typeface="Montserrat"/>
                <a:ea typeface="Montserrat"/>
                <a:cs typeface="Montserrat"/>
                <a:sym typeface="Montserrat"/>
              </a:defRPr>
            </a:lvl7pPr>
            <a:lvl8pPr indent="0" lvl="7" marL="0" rtl="0" algn="r">
              <a:spcBef>
                <a:spcPts val="0"/>
              </a:spcBef>
              <a:buNone/>
              <a:defRPr sz="1300">
                <a:solidFill>
                  <a:schemeClr val="dk1"/>
                </a:solidFill>
                <a:latin typeface="Montserrat"/>
                <a:ea typeface="Montserrat"/>
                <a:cs typeface="Montserrat"/>
                <a:sym typeface="Montserrat"/>
              </a:defRPr>
            </a:lvl8pPr>
            <a:lvl9pPr indent="0" lvl="8" marL="0" rtl="0" algn="r">
              <a:spcBef>
                <a:spcPts val="0"/>
              </a:spcBef>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mc:AlternateContent>
    <mc:Choice Requires="p14">
      <p:transition spd="slow" p14:dur="7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3" name="Shape 233"/>
        <p:cNvGrpSpPr/>
        <p:nvPr/>
      </p:nvGrpSpPr>
      <p:grpSpPr>
        <a:xfrm>
          <a:off x="0" y="0"/>
          <a:ext cx="0" cy="0"/>
          <a:chOff x="0" y="0"/>
          <a:chExt cx="0" cy="0"/>
        </a:xfrm>
      </p:grpSpPr>
      <p:sp>
        <p:nvSpPr>
          <p:cNvPr id="234" name="Google Shape;234;p49"/>
          <p:cNvSpPr txBox="1"/>
          <p:nvPr>
            <p:ph type="title"/>
          </p:nvPr>
        </p:nvSpPr>
        <p:spPr>
          <a:xfrm>
            <a:off x="1218667" y="704233"/>
            <a:ext cx="20738700" cy="1132800"/>
          </a:xfrm>
          <a:prstGeom prst="rect">
            <a:avLst/>
          </a:prstGeom>
          <a:noFill/>
          <a:ln>
            <a:noFill/>
          </a:ln>
        </p:spPr>
        <p:txBody>
          <a:bodyPr anchorCtr="0" anchor="t" bIns="121875" lIns="0" spcFirstLastPara="1" rIns="243825" wrap="square" tIns="121875">
            <a:noAutofit/>
          </a:bodyPr>
          <a:lstStyle>
            <a:lvl1pPr lvl="0" marR="0" rtl="0" algn="l">
              <a:lnSpc>
                <a:spcPct val="90000"/>
              </a:lnSpc>
              <a:spcBef>
                <a:spcPts val="0"/>
              </a:spcBef>
              <a:spcAft>
                <a:spcPts val="0"/>
              </a:spcAft>
              <a:buClr>
                <a:schemeClr val="dk1"/>
              </a:buClr>
              <a:buSzPts val="5900"/>
              <a:buFont typeface="Montserrat"/>
              <a:buNone/>
              <a:defRPr b="1" i="1" sz="5900" u="none" cap="none" strike="noStrike">
                <a:solidFill>
                  <a:schemeClr val="dk1"/>
                </a:solidFill>
                <a:latin typeface="Montserrat"/>
                <a:ea typeface="Montserrat"/>
                <a:cs typeface="Montserrat"/>
                <a:sym typeface="Montserrat"/>
              </a:defRPr>
            </a:lvl1pPr>
            <a:lvl2pPr lvl="1"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2pPr>
            <a:lvl3pPr lvl="2"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3pPr>
            <a:lvl4pPr lvl="3"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4pPr>
            <a:lvl5pPr lvl="4"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5pPr>
            <a:lvl6pPr lvl="5"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6pPr>
            <a:lvl7pPr lvl="6"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7pPr>
            <a:lvl8pPr lvl="7"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8pPr>
            <a:lvl9pPr lvl="8"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9pPr>
          </a:lstStyle>
          <a:p/>
        </p:txBody>
      </p:sp>
      <p:sp>
        <p:nvSpPr>
          <p:cNvPr id="235" name="Google Shape;235;p49"/>
          <p:cNvSpPr txBox="1"/>
          <p:nvPr>
            <p:ph idx="1" type="body"/>
          </p:nvPr>
        </p:nvSpPr>
        <p:spPr>
          <a:xfrm>
            <a:off x="1218667" y="2633787"/>
            <a:ext cx="21668100" cy="9326400"/>
          </a:xfrm>
          <a:prstGeom prst="rect">
            <a:avLst/>
          </a:prstGeom>
          <a:noFill/>
          <a:ln>
            <a:noFill/>
          </a:ln>
        </p:spPr>
        <p:txBody>
          <a:bodyPr anchorCtr="0" anchor="t" bIns="121875" lIns="0" spcFirstLastPara="1" rIns="121900" wrap="square" tIns="0">
            <a:noAutofit/>
          </a:bodyPr>
          <a:lstStyle>
            <a:lvl1pPr indent="-431800" lvl="0" marL="457200" marR="0" rtl="0">
              <a:lnSpc>
                <a:spcPct val="100000"/>
              </a:lnSpc>
              <a:spcBef>
                <a:spcPts val="2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228600" lvl="1" marL="914400" marR="0" rtl="0">
              <a:lnSpc>
                <a:spcPct val="100000"/>
              </a:lnSpc>
              <a:spcBef>
                <a:spcPts val="110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indent="-431800" lvl="2" marL="13716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3pPr>
            <a:lvl4pPr indent="-431800" lvl="3" marL="18288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4pPr>
            <a:lvl5pPr indent="-431800" lvl="4" marL="22860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5pPr>
            <a:lvl6pPr indent="-431800" lvl="5" marL="27432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6pPr>
            <a:lvl7pPr indent="-431800" lvl="6" marL="32004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7pPr>
            <a:lvl8pPr indent="-431800" lvl="7" marL="36576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8pPr>
            <a:lvl9pPr indent="-431800" lvl="8" marL="41148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9pPr>
          </a:lstStyle>
          <a:p/>
        </p:txBody>
      </p:sp>
      <p:sp>
        <p:nvSpPr>
          <p:cNvPr id="236" name="Google Shape;236;p49"/>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sz="1300">
                <a:solidFill>
                  <a:schemeClr val="dk1"/>
                </a:solidFill>
                <a:latin typeface="Montserrat"/>
                <a:ea typeface="Montserrat"/>
                <a:cs typeface="Montserrat"/>
                <a:sym typeface="Montserrat"/>
              </a:defRPr>
            </a:lvl1pPr>
            <a:lvl2pPr indent="0" lvl="1" marL="0" rtl="0" algn="r">
              <a:spcBef>
                <a:spcPts val="0"/>
              </a:spcBef>
              <a:buNone/>
              <a:defRPr sz="1300">
                <a:solidFill>
                  <a:schemeClr val="dk1"/>
                </a:solidFill>
                <a:latin typeface="Montserrat"/>
                <a:ea typeface="Montserrat"/>
                <a:cs typeface="Montserrat"/>
                <a:sym typeface="Montserrat"/>
              </a:defRPr>
            </a:lvl2pPr>
            <a:lvl3pPr indent="0" lvl="2" marL="0" rtl="0" algn="r">
              <a:spcBef>
                <a:spcPts val="0"/>
              </a:spcBef>
              <a:buNone/>
              <a:defRPr sz="1300">
                <a:solidFill>
                  <a:schemeClr val="dk1"/>
                </a:solidFill>
                <a:latin typeface="Montserrat"/>
                <a:ea typeface="Montserrat"/>
                <a:cs typeface="Montserrat"/>
                <a:sym typeface="Montserrat"/>
              </a:defRPr>
            </a:lvl3pPr>
            <a:lvl4pPr indent="0" lvl="3" marL="0" rtl="0" algn="r">
              <a:spcBef>
                <a:spcPts val="0"/>
              </a:spcBef>
              <a:buNone/>
              <a:defRPr sz="1300">
                <a:solidFill>
                  <a:schemeClr val="dk1"/>
                </a:solidFill>
                <a:latin typeface="Montserrat"/>
                <a:ea typeface="Montserrat"/>
                <a:cs typeface="Montserrat"/>
                <a:sym typeface="Montserrat"/>
              </a:defRPr>
            </a:lvl4pPr>
            <a:lvl5pPr indent="0" lvl="4" marL="0" rtl="0" algn="r">
              <a:spcBef>
                <a:spcPts val="0"/>
              </a:spcBef>
              <a:buNone/>
              <a:defRPr sz="1300">
                <a:solidFill>
                  <a:schemeClr val="dk1"/>
                </a:solidFill>
                <a:latin typeface="Montserrat"/>
                <a:ea typeface="Montserrat"/>
                <a:cs typeface="Montserrat"/>
                <a:sym typeface="Montserrat"/>
              </a:defRPr>
            </a:lvl5pPr>
            <a:lvl6pPr indent="0" lvl="5" marL="0" rtl="0" algn="r">
              <a:spcBef>
                <a:spcPts val="0"/>
              </a:spcBef>
              <a:buNone/>
              <a:defRPr sz="1300">
                <a:solidFill>
                  <a:schemeClr val="dk1"/>
                </a:solidFill>
                <a:latin typeface="Montserrat"/>
                <a:ea typeface="Montserrat"/>
                <a:cs typeface="Montserrat"/>
                <a:sym typeface="Montserrat"/>
              </a:defRPr>
            </a:lvl6pPr>
            <a:lvl7pPr indent="0" lvl="6" marL="0" rtl="0" algn="r">
              <a:spcBef>
                <a:spcPts val="0"/>
              </a:spcBef>
              <a:buNone/>
              <a:defRPr sz="1300">
                <a:solidFill>
                  <a:schemeClr val="dk1"/>
                </a:solidFill>
                <a:latin typeface="Montserrat"/>
                <a:ea typeface="Montserrat"/>
                <a:cs typeface="Montserrat"/>
                <a:sym typeface="Montserrat"/>
              </a:defRPr>
            </a:lvl7pPr>
            <a:lvl8pPr indent="0" lvl="7" marL="0" rtl="0" algn="r">
              <a:spcBef>
                <a:spcPts val="0"/>
              </a:spcBef>
              <a:buNone/>
              <a:defRPr sz="1300">
                <a:solidFill>
                  <a:schemeClr val="dk1"/>
                </a:solidFill>
                <a:latin typeface="Montserrat"/>
                <a:ea typeface="Montserrat"/>
                <a:cs typeface="Montserrat"/>
                <a:sym typeface="Montserrat"/>
              </a:defRPr>
            </a:lvl8pPr>
            <a:lvl9pPr indent="0" lvl="8" marL="0" rtl="0" algn="r">
              <a:spcBef>
                <a:spcPts val="0"/>
              </a:spcBef>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mc:AlternateContent>
    <mc:Choice Requires="p14">
      <p:transition spd="slow" p14:dur="7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hyperlink" Target="http://www.youtube.com/watch?v=JOMkIO9FF6E"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26.png"/><Relationship Id="rId7"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hyperlink" Target="https://www.confluent.io/hub/" TargetMode="External"/><Relationship Id="rId6"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41.png"/><Relationship Id="rId6" Type="http://schemas.openxmlformats.org/officeDocument/2006/relationships/image" Target="../media/image34.png"/><Relationship Id="rId7"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hyperlink" Target="http://www.benstopford.com/dual-schema-upgrade-window-pattern-kafka/" TargetMode="External"/><Relationship Id="rId4" Type="http://schemas.openxmlformats.org/officeDocument/2006/relationships/hyperlink" Target="https://en.wikipedia.org/wiki/Law_of_Demet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 Id="rId3" Type="http://schemas.openxmlformats.org/officeDocument/2006/relationships/hyperlink" Target="https://developer.confluent.io/learn-kafk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0.xml"/><Relationship Id="rId3"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1.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hyperlink" Target="https://developer.confluent.io/learn-kafk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8.xml"/><Relationship Id="rId3" Type="http://schemas.openxmlformats.org/officeDocument/2006/relationships/image" Target="../media/image38.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4.xml"/><Relationship Id="rId3" Type="http://schemas.openxmlformats.org/officeDocument/2006/relationships/hyperlink" Target="http://www.youtube.com/watch?v=8WVrwipC760" TargetMode="External"/><Relationship Id="rId4" Type="http://schemas.openxmlformats.org/officeDocument/2006/relationships/image" Target="../media/image3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6.xml"/><Relationship Id="rId3" Type="http://schemas.openxmlformats.org/officeDocument/2006/relationships/hyperlink" Target="http://www.youtube.com/watch?v=hgKOpEQaqdY" TargetMode="External"/><Relationship Id="rId4" Type="http://schemas.openxmlformats.org/officeDocument/2006/relationships/image" Target="../media/image4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2"/>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Data Mesh 101</a:t>
            </a:r>
            <a:endParaRPr/>
          </a:p>
        </p:txBody>
      </p:sp>
      <p:sp>
        <p:nvSpPr>
          <p:cNvPr id="441" name="Google Shape;441;p72"/>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8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Creating Your Own </a:t>
            </a:r>
            <a:endParaRPr/>
          </a:p>
          <a:p>
            <a:pPr indent="0" lvl="0" marL="0" rtl="0" algn="l">
              <a:spcBef>
                <a:spcPts val="0"/>
              </a:spcBef>
              <a:spcAft>
                <a:spcPts val="0"/>
              </a:spcAft>
              <a:buNone/>
            </a:pPr>
            <a:r>
              <a:rPr lang="en-US"/>
              <a:t>Data Mesh</a:t>
            </a:r>
            <a:endParaRPr/>
          </a:p>
        </p:txBody>
      </p:sp>
      <p:sp>
        <p:nvSpPr>
          <p:cNvPr id="877" name="Google Shape;877;p81"/>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8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Creating Your Own Data Mesh</a:t>
            </a:r>
            <a:endParaRPr/>
          </a:p>
        </p:txBody>
      </p:sp>
      <p:pic>
        <p:nvPicPr>
          <p:cNvPr descr="https://cnfl.io/data-mesh-101-exercise-1 | In this hands-on exercise, Danica Fine (Senior Developer Advocate, Confluent) walks through the process of building and launching a data mesh prototype. Using your own Confluent Cloud account, you will execute a script that automates the provisioning of a Confluent Cloud cluster and a ksqlDB cluster. The script will also create ksqlDB persistent queries and associated Apache Kafka® topics, registering them as data products using the Confluent Cloud data catalog. This script will run while you watch the remaining videos of this course, and you will interact with the prototype in the following videos that cover data governed where it is and implementing a data mesh.&#10;&#10;Use the promo code DATAMESH101 to get $101 of free Confluent Cloud usage: https://cnfl.io/try-cloud-with-data-mesh-101&#10;&#10;Promo code details: https://cnfl.io/promo-code-disclaimer-data-mesh-101&#10;&#10;LEARN MORE&#10;► The Definitive Guide to Building a Data Mesh with Event Streams: https://www.confluent.io/blog/how-to-build-a-data-mesh-using-event-streams/?utm_source=youtube&amp;utm_medium=video&amp;utm_campaign=tm.devx_ch.cd-data-mesh-101_content.big-ideas&#10;► What is Data Mesh, and How Does it Work? ft. Zhamak Dehghani: https://developer.confluent.io/podcast/what-is-data-mesh-and-how-does-it-work-ft-zhamak-dehghani?utm_source=youtube&amp;utm_medium=video&amp;utm_campaign=tm.devx_ch.cd-data-mesh-101_content.big-ideas &#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datamesh #streamprocessing #apachekafka #kafka #confluent" id="884" name="Google Shape;884;p82" title="Data Mesh 101: Creating Your Own Data Mesh (Hands On)">
            <a:hlinkClick r:id="rId3"/>
          </p:cNvPr>
          <p:cNvPicPr preferRelativeResize="0"/>
          <p:nvPr/>
        </p:nvPicPr>
        <p:blipFill>
          <a:blip r:embed="rId4">
            <a:alphaModFix/>
          </a:blip>
          <a:stretch>
            <a:fillRect/>
          </a:stretch>
        </p:blipFill>
        <p:spPr>
          <a:xfrm>
            <a:off x="5703213" y="2546728"/>
            <a:ext cx="12977575" cy="97331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83"/>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Data Ownership by Domain</a:t>
            </a:r>
            <a:endParaRPr/>
          </a:p>
        </p:txBody>
      </p:sp>
      <p:sp>
        <p:nvSpPr>
          <p:cNvPr id="891" name="Google Shape;891;p83"/>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84"/>
          <p:cNvSpPr/>
          <p:nvPr/>
        </p:nvSpPr>
        <p:spPr>
          <a:xfrm>
            <a:off x="64203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898" name="Google Shape;898;p84"/>
          <p:cNvSpPr/>
          <p:nvPr/>
        </p:nvSpPr>
        <p:spPr>
          <a:xfrm>
            <a:off x="12396500"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899" name="Google Shape;899;p84"/>
          <p:cNvSpPr/>
          <p:nvPr/>
        </p:nvSpPr>
        <p:spPr>
          <a:xfrm>
            <a:off x="1837267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900" name="Google Shape;900;p84"/>
          <p:cNvSpPr/>
          <p:nvPr/>
        </p:nvSpPr>
        <p:spPr>
          <a:xfrm>
            <a:off x="4439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901" name="Google Shape;901;p8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The Principles of a Data Mesh</a:t>
            </a:r>
            <a:endParaRPr/>
          </a:p>
        </p:txBody>
      </p:sp>
      <p:sp>
        <p:nvSpPr>
          <p:cNvPr id="902" name="Google Shape;902;p84"/>
          <p:cNvSpPr txBox="1"/>
          <p:nvPr>
            <p:ph idx="4294967295" type="body"/>
          </p:nvPr>
        </p:nvSpPr>
        <p:spPr>
          <a:xfrm>
            <a:off x="884200" y="6776649"/>
            <a:ext cx="4744800" cy="3135000"/>
          </a:xfrm>
          <a:prstGeom prst="rect">
            <a:avLst/>
          </a:prstGeom>
        </p:spPr>
        <p:txBody>
          <a:bodyPr anchorCtr="0" anchor="t" bIns="121875" lIns="0" spcFirstLastPara="1" rIns="121900" wrap="square" tIns="0">
            <a:noAutofit/>
          </a:bodyPr>
          <a:lstStyle/>
          <a:p>
            <a:pPr indent="0" lvl="0" marL="0" rtl="0" algn="ctr">
              <a:lnSpc>
                <a:spcPct val="100000"/>
              </a:lnSpc>
              <a:spcBef>
                <a:spcPts val="2000"/>
              </a:spcBef>
              <a:spcAft>
                <a:spcPts val="0"/>
              </a:spcAft>
              <a:buNone/>
            </a:pPr>
            <a:r>
              <a:rPr b="1" lang="en-US" sz="3600"/>
              <a:t>Domain-driven Decentralization</a:t>
            </a:r>
            <a:endParaRPr sz="3600"/>
          </a:p>
        </p:txBody>
      </p:sp>
      <p:sp>
        <p:nvSpPr>
          <p:cNvPr id="903" name="Google Shape;903;p84"/>
          <p:cNvSpPr txBox="1"/>
          <p:nvPr>
            <p:ph idx="4294967295" type="body"/>
          </p:nvPr>
        </p:nvSpPr>
        <p:spPr>
          <a:xfrm>
            <a:off x="68428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Data as a First Class Product</a:t>
            </a:r>
            <a:endParaRPr b="1" sz="3600"/>
          </a:p>
        </p:txBody>
      </p:sp>
      <p:sp>
        <p:nvSpPr>
          <p:cNvPr id="904" name="Google Shape;904;p84"/>
          <p:cNvSpPr txBox="1"/>
          <p:nvPr>
            <p:ph idx="4294967295" type="body"/>
          </p:nvPr>
        </p:nvSpPr>
        <p:spPr>
          <a:xfrm>
            <a:off x="18818150"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Federated Governance</a:t>
            </a:r>
            <a:endParaRPr b="1" sz="3600"/>
          </a:p>
        </p:txBody>
      </p:sp>
      <p:sp>
        <p:nvSpPr>
          <p:cNvPr id="905" name="Google Shape;905;p84"/>
          <p:cNvSpPr txBox="1"/>
          <p:nvPr>
            <p:ph idx="4294967295" type="body"/>
          </p:nvPr>
        </p:nvSpPr>
        <p:spPr>
          <a:xfrm>
            <a:off x="128306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Self-Serve Data Platform</a:t>
            </a:r>
            <a:endParaRPr b="1" sz="3600"/>
          </a:p>
        </p:txBody>
      </p:sp>
      <p:sp>
        <p:nvSpPr>
          <p:cNvPr id="906" name="Google Shape;906;p84"/>
          <p:cNvSpPr txBox="1"/>
          <p:nvPr/>
        </p:nvSpPr>
        <p:spPr>
          <a:xfrm>
            <a:off x="444037"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1</a:t>
            </a:r>
            <a:endParaRPr b="1" sz="9600">
              <a:solidFill>
                <a:schemeClr val="accent5"/>
              </a:solidFill>
              <a:latin typeface="Montserrat"/>
              <a:ea typeface="Montserrat"/>
              <a:cs typeface="Montserrat"/>
              <a:sym typeface="Montserrat"/>
            </a:endParaRPr>
          </a:p>
        </p:txBody>
      </p:sp>
      <p:sp>
        <p:nvSpPr>
          <p:cNvPr id="907" name="Google Shape;907;p84"/>
          <p:cNvSpPr txBox="1"/>
          <p:nvPr/>
        </p:nvSpPr>
        <p:spPr>
          <a:xfrm>
            <a:off x="64202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2</a:t>
            </a:r>
            <a:endParaRPr b="1" sz="9600">
              <a:solidFill>
                <a:schemeClr val="accent5"/>
              </a:solidFill>
              <a:latin typeface="Montserrat"/>
              <a:ea typeface="Montserrat"/>
              <a:cs typeface="Montserrat"/>
              <a:sym typeface="Montserrat"/>
            </a:endParaRPr>
          </a:p>
        </p:txBody>
      </p:sp>
      <p:sp>
        <p:nvSpPr>
          <p:cNvPr id="908" name="Google Shape;908;p84"/>
          <p:cNvSpPr txBox="1"/>
          <p:nvPr/>
        </p:nvSpPr>
        <p:spPr>
          <a:xfrm>
            <a:off x="12396500"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3</a:t>
            </a:r>
            <a:endParaRPr b="1" sz="9600">
              <a:solidFill>
                <a:schemeClr val="accent5"/>
              </a:solidFill>
              <a:latin typeface="Montserrat"/>
              <a:ea typeface="Montserrat"/>
              <a:cs typeface="Montserrat"/>
              <a:sym typeface="Montserrat"/>
            </a:endParaRPr>
          </a:p>
        </p:txBody>
      </p:sp>
      <p:sp>
        <p:nvSpPr>
          <p:cNvPr id="909" name="Google Shape;909;p84"/>
          <p:cNvSpPr txBox="1"/>
          <p:nvPr/>
        </p:nvSpPr>
        <p:spPr>
          <a:xfrm>
            <a:off x="183726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4</a:t>
            </a:r>
            <a:endParaRPr b="1" sz="9600">
              <a:solidFill>
                <a:schemeClr val="accent5"/>
              </a:solidFill>
              <a:latin typeface="Montserrat"/>
              <a:ea typeface="Montserrat"/>
              <a:cs typeface="Montserrat"/>
              <a:sym typeface="Montserrat"/>
            </a:endParaRPr>
          </a:p>
        </p:txBody>
      </p:sp>
      <p:sp>
        <p:nvSpPr>
          <p:cNvPr id="910" name="Google Shape;910;p84"/>
          <p:cNvSpPr txBox="1"/>
          <p:nvPr/>
        </p:nvSpPr>
        <p:spPr>
          <a:xfrm>
            <a:off x="884200"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Local Autonomy</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(Organizational Concerns)</a:t>
            </a:r>
            <a:endParaRPr sz="2400">
              <a:solidFill>
                <a:schemeClr val="dk1"/>
              </a:solidFill>
              <a:latin typeface="Montserrat"/>
              <a:ea typeface="Montserrat"/>
              <a:cs typeface="Montserrat"/>
              <a:sym typeface="Montserrat"/>
            </a:endParaRPr>
          </a:p>
        </p:txBody>
      </p:sp>
      <p:sp>
        <p:nvSpPr>
          <p:cNvPr id="911" name="Google Shape;911;p84"/>
          <p:cNvSpPr/>
          <p:nvPr/>
        </p:nvSpPr>
        <p:spPr>
          <a:xfrm>
            <a:off x="64202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912" name="Google Shape;912;p84"/>
          <p:cNvSpPr/>
          <p:nvPr/>
        </p:nvSpPr>
        <p:spPr>
          <a:xfrm>
            <a:off x="123964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913" name="Google Shape;913;p84"/>
          <p:cNvSpPr/>
          <p:nvPr/>
        </p:nvSpPr>
        <p:spPr>
          <a:xfrm>
            <a:off x="183726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85"/>
          <p:cNvSpPr/>
          <p:nvPr/>
        </p:nvSpPr>
        <p:spPr>
          <a:xfrm>
            <a:off x="13662725" y="5492600"/>
            <a:ext cx="7451700" cy="53031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920" name="Google Shape;920;p85"/>
          <p:cNvSpPr/>
          <p:nvPr/>
        </p:nvSpPr>
        <p:spPr>
          <a:xfrm>
            <a:off x="3168150" y="4816175"/>
            <a:ext cx="6357300" cy="65037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921" name="Google Shape;921;p8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Principle 1: Domain-Driven Decentralization</a:t>
            </a:r>
            <a:endParaRPr/>
          </a:p>
        </p:txBody>
      </p:sp>
      <p:sp>
        <p:nvSpPr>
          <p:cNvPr id="922" name="Google Shape;922;p85"/>
          <p:cNvSpPr txBox="1"/>
          <p:nvPr>
            <p:ph idx="1" type="body"/>
          </p:nvPr>
        </p:nvSpPr>
        <p:spPr>
          <a:xfrm>
            <a:off x="2768550" y="2330500"/>
            <a:ext cx="18846900" cy="1132800"/>
          </a:xfrm>
          <a:prstGeom prst="rect">
            <a:avLst/>
          </a:prstGeom>
        </p:spPr>
        <p:txBody>
          <a:bodyPr anchorCtr="0" anchor="t" bIns="121875" lIns="0" spcFirstLastPara="1" rIns="121900" wrap="square" tIns="0">
            <a:noAutofit/>
          </a:bodyPr>
          <a:lstStyle/>
          <a:p>
            <a:pPr indent="0" lvl="0" marL="0" rtl="0" algn="l">
              <a:spcBef>
                <a:spcPts val="2000"/>
              </a:spcBef>
              <a:spcAft>
                <a:spcPts val="0"/>
              </a:spcAft>
              <a:buNone/>
            </a:pPr>
            <a:r>
              <a:rPr lang="en-US" sz="3600">
                <a:latin typeface="Montserrat SemiBold"/>
                <a:ea typeface="Montserrat SemiBold"/>
                <a:cs typeface="Montserrat SemiBold"/>
                <a:sym typeface="Montserrat SemiBold"/>
              </a:rPr>
              <a:t>Objective: </a:t>
            </a:r>
            <a:r>
              <a:rPr lang="en-US" sz="3600"/>
              <a:t>Ensure data is owned by those that truly understand it</a:t>
            </a:r>
            <a:endParaRPr sz="3600"/>
          </a:p>
        </p:txBody>
      </p:sp>
      <p:pic>
        <p:nvPicPr>
          <p:cNvPr id="923" name="Google Shape;923;p85"/>
          <p:cNvPicPr preferRelativeResize="0"/>
          <p:nvPr/>
        </p:nvPicPr>
        <p:blipFill>
          <a:blip r:embed="rId3">
            <a:alphaModFix/>
          </a:blip>
          <a:stretch>
            <a:fillRect/>
          </a:stretch>
        </p:blipFill>
        <p:spPr>
          <a:xfrm>
            <a:off x="3168163" y="4816173"/>
            <a:ext cx="6357300" cy="6503541"/>
          </a:xfrm>
          <a:prstGeom prst="rect">
            <a:avLst/>
          </a:prstGeom>
          <a:noFill/>
          <a:ln>
            <a:noFill/>
          </a:ln>
        </p:spPr>
      </p:pic>
      <p:pic>
        <p:nvPicPr>
          <p:cNvPr id="924" name="Google Shape;924;p85"/>
          <p:cNvPicPr preferRelativeResize="0"/>
          <p:nvPr/>
        </p:nvPicPr>
        <p:blipFill>
          <a:blip r:embed="rId4">
            <a:alphaModFix/>
          </a:blip>
          <a:stretch>
            <a:fillRect/>
          </a:stretch>
        </p:blipFill>
        <p:spPr>
          <a:xfrm>
            <a:off x="13662738" y="5492600"/>
            <a:ext cx="7451601" cy="5303075"/>
          </a:xfrm>
          <a:prstGeom prst="rect">
            <a:avLst/>
          </a:prstGeom>
          <a:noFill/>
          <a:ln>
            <a:noFill/>
          </a:ln>
        </p:spPr>
      </p:pic>
      <p:grpSp>
        <p:nvGrpSpPr>
          <p:cNvPr id="925" name="Google Shape;925;p85"/>
          <p:cNvGrpSpPr/>
          <p:nvPr/>
        </p:nvGrpSpPr>
        <p:grpSpPr>
          <a:xfrm>
            <a:off x="11112662" y="7259563"/>
            <a:ext cx="1115276" cy="896650"/>
            <a:chOff x="14954399" y="2781338"/>
            <a:chExt cx="1115276" cy="896650"/>
          </a:xfrm>
        </p:grpSpPr>
        <p:sp>
          <p:nvSpPr>
            <p:cNvPr id="926" name="Google Shape;926;p85"/>
            <p:cNvSpPr/>
            <p:nvPr/>
          </p:nvSpPr>
          <p:spPr>
            <a:xfrm rot="5400000">
              <a:off x="15379699" y="2988011"/>
              <a:ext cx="896650" cy="483302"/>
            </a:xfrm>
            <a:prstGeom prst="flowChartExtra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85"/>
            <p:cNvSpPr/>
            <p:nvPr/>
          </p:nvSpPr>
          <p:spPr>
            <a:xfrm rot="-5400000">
              <a:off x="14943865" y="2910351"/>
              <a:ext cx="659691" cy="638622"/>
            </a:xfrm>
            <a:prstGeom prst="flowChartProcess">
              <a:avLst/>
            </a:prstGeom>
            <a:gradFill>
              <a:gsLst>
                <a:gs pos="0">
                  <a:srgbClr val="FFFFFF">
                    <a:alpha val="0"/>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8" name="Google Shape;928;p85"/>
          <p:cNvSpPr txBox="1"/>
          <p:nvPr/>
        </p:nvSpPr>
        <p:spPr>
          <a:xfrm>
            <a:off x="12854988" y="3615700"/>
            <a:ext cx="93750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800">
                <a:solidFill>
                  <a:schemeClr val="dk1"/>
                </a:solidFill>
                <a:latin typeface="Montserrat SemiBold"/>
                <a:ea typeface="Montserrat SemiBold"/>
                <a:cs typeface="Montserrat SemiBold"/>
                <a:sym typeface="Montserrat SemiBold"/>
              </a:rPr>
              <a:t>Pattern:</a:t>
            </a:r>
            <a:r>
              <a:rPr b="1" lang="en-US" sz="2800">
                <a:solidFill>
                  <a:schemeClr val="dk1"/>
                </a:solidFill>
                <a:latin typeface="Montserrat"/>
                <a:ea typeface="Montserrat"/>
                <a:cs typeface="Montserrat"/>
                <a:sym typeface="Montserrat"/>
              </a:rPr>
              <a:t> </a:t>
            </a:r>
            <a:r>
              <a:rPr lang="en-US" sz="2800">
                <a:solidFill>
                  <a:schemeClr val="dk1"/>
                </a:solidFill>
                <a:latin typeface="Montserrat"/>
                <a:ea typeface="Montserrat"/>
                <a:cs typeface="Montserrat"/>
                <a:sym typeface="Montserrat"/>
              </a:rPr>
              <a:t>Ownership of a data asset given to the “local” team that is most familiar with it</a:t>
            </a:r>
            <a:endParaRPr sz="2800">
              <a:solidFill>
                <a:schemeClr val="dk1"/>
              </a:solidFill>
              <a:latin typeface="Montserrat"/>
              <a:ea typeface="Montserrat"/>
              <a:cs typeface="Montserrat"/>
              <a:sym typeface="Montserrat"/>
            </a:endParaRPr>
          </a:p>
        </p:txBody>
      </p:sp>
      <p:sp>
        <p:nvSpPr>
          <p:cNvPr id="929" name="Google Shape;929;p85"/>
          <p:cNvSpPr txBox="1"/>
          <p:nvPr/>
        </p:nvSpPr>
        <p:spPr>
          <a:xfrm>
            <a:off x="3168163" y="11237525"/>
            <a:ext cx="6357300" cy="1200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800">
                <a:solidFill>
                  <a:schemeClr val="dk1"/>
                </a:solidFill>
                <a:latin typeface="Montserrat"/>
                <a:ea typeface="Montserrat"/>
                <a:cs typeface="Montserrat"/>
                <a:sym typeface="Montserrat"/>
              </a:rPr>
              <a:t>Centralized</a:t>
            </a:r>
            <a:endParaRPr b="1" sz="28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2800">
                <a:solidFill>
                  <a:schemeClr val="dk1"/>
                </a:solidFill>
                <a:latin typeface="Montserrat"/>
                <a:ea typeface="Montserrat"/>
                <a:cs typeface="Montserrat"/>
                <a:sym typeface="Montserrat"/>
              </a:rPr>
              <a:t>Data Ownership</a:t>
            </a:r>
            <a:endParaRPr b="1" sz="2800">
              <a:solidFill>
                <a:schemeClr val="dk1"/>
              </a:solidFill>
              <a:latin typeface="Montserrat"/>
              <a:ea typeface="Montserrat"/>
              <a:cs typeface="Montserrat"/>
              <a:sym typeface="Montserrat"/>
            </a:endParaRPr>
          </a:p>
        </p:txBody>
      </p:sp>
      <p:sp>
        <p:nvSpPr>
          <p:cNvPr id="930" name="Google Shape;930;p85"/>
          <p:cNvSpPr txBox="1"/>
          <p:nvPr/>
        </p:nvSpPr>
        <p:spPr>
          <a:xfrm>
            <a:off x="13662837" y="11237525"/>
            <a:ext cx="74517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800">
                <a:solidFill>
                  <a:schemeClr val="dk1"/>
                </a:solidFill>
                <a:latin typeface="Montserrat"/>
                <a:ea typeface="Montserrat"/>
                <a:cs typeface="Montserrat"/>
                <a:sym typeface="Montserrat"/>
              </a:rPr>
              <a:t>Decentralized</a:t>
            </a:r>
            <a:endParaRPr b="1" sz="28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2800">
                <a:solidFill>
                  <a:schemeClr val="dk1"/>
                </a:solidFill>
                <a:latin typeface="Montserrat"/>
                <a:ea typeface="Montserrat"/>
                <a:cs typeface="Montserrat"/>
                <a:sym typeface="Montserrat"/>
              </a:rPr>
              <a:t>Data Ownership</a:t>
            </a:r>
            <a:endParaRPr b="1" sz="2800">
              <a:solidFill>
                <a:schemeClr val="dk1"/>
              </a:solidFill>
              <a:latin typeface="Montserrat"/>
              <a:ea typeface="Montserrat"/>
              <a:cs typeface="Montserrat"/>
              <a:sym typeface="Montserrat"/>
            </a:endParaRPr>
          </a:p>
        </p:txBody>
      </p:sp>
      <p:sp>
        <p:nvSpPr>
          <p:cNvPr id="931" name="Google Shape;931;p85"/>
          <p:cNvSpPr txBox="1"/>
          <p:nvPr/>
        </p:nvSpPr>
        <p:spPr>
          <a:xfrm>
            <a:off x="2154013" y="3615700"/>
            <a:ext cx="83856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800">
                <a:solidFill>
                  <a:schemeClr val="dk1"/>
                </a:solidFill>
                <a:latin typeface="Montserrat SemiBold"/>
                <a:ea typeface="Montserrat SemiBold"/>
                <a:cs typeface="Montserrat SemiBold"/>
                <a:sym typeface="Montserrat SemiBold"/>
              </a:rPr>
              <a:t>Anti-pattern:</a:t>
            </a:r>
            <a:r>
              <a:rPr b="1" lang="en-US" sz="2800">
                <a:solidFill>
                  <a:schemeClr val="dk1"/>
                </a:solidFill>
                <a:latin typeface="Montserrat"/>
                <a:ea typeface="Montserrat"/>
                <a:cs typeface="Montserrat"/>
                <a:sym typeface="Montserrat"/>
              </a:rPr>
              <a:t> </a:t>
            </a:r>
            <a:r>
              <a:rPr lang="en-US" sz="2800">
                <a:solidFill>
                  <a:schemeClr val="dk1"/>
                </a:solidFill>
                <a:latin typeface="Montserrat"/>
                <a:ea typeface="Montserrat"/>
                <a:cs typeface="Montserrat"/>
                <a:sym typeface="Montserrat"/>
              </a:rPr>
              <a:t>responsibility for data becomes the domain of the DWH team</a:t>
            </a:r>
            <a:endParaRPr sz="28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8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Practical Example</a:t>
            </a:r>
            <a:endParaRPr/>
          </a:p>
        </p:txBody>
      </p:sp>
      <p:sp>
        <p:nvSpPr>
          <p:cNvPr id="938" name="Google Shape;938;p86"/>
          <p:cNvSpPr txBox="1"/>
          <p:nvPr/>
        </p:nvSpPr>
        <p:spPr>
          <a:xfrm>
            <a:off x="9796260" y="2414800"/>
            <a:ext cx="2315700" cy="585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Shipping Data</a:t>
            </a:r>
            <a:endParaRPr sz="2200">
              <a:solidFill>
                <a:schemeClr val="dk1"/>
              </a:solidFill>
              <a:latin typeface="Montserrat SemiBold"/>
              <a:ea typeface="Montserrat SemiBold"/>
              <a:cs typeface="Montserrat SemiBold"/>
              <a:sym typeface="Montserrat SemiBold"/>
            </a:endParaRPr>
          </a:p>
        </p:txBody>
      </p:sp>
      <p:pic>
        <p:nvPicPr>
          <p:cNvPr id="939" name="Google Shape;939;p86"/>
          <p:cNvPicPr preferRelativeResize="0"/>
          <p:nvPr/>
        </p:nvPicPr>
        <p:blipFill>
          <a:blip r:embed="rId3">
            <a:alphaModFix/>
          </a:blip>
          <a:stretch>
            <a:fillRect/>
          </a:stretch>
        </p:blipFill>
        <p:spPr>
          <a:xfrm>
            <a:off x="2449614" y="4275692"/>
            <a:ext cx="780399" cy="923254"/>
          </a:xfrm>
          <a:prstGeom prst="rect">
            <a:avLst/>
          </a:prstGeom>
          <a:noFill/>
          <a:ln>
            <a:noFill/>
          </a:ln>
        </p:spPr>
      </p:pic>
      <p:pic>
        <p:nvPicPr>
          <p:cNvPr id="940" name="Google Shape;940;p86"/>
          <p:cNvPicPr preferRelativeResize="0"/>
          <p:nvPr/>
        </p:nvPicPr>
        <p:blipFill>
          <a:blip r:embed="rId4">
            <a:alphaModFix/>
          </a:blip>
          <a:stretch>
            <a:fillRect/>
          </a:stretch>
        </p:blipFill>
        <p:spPr>
          <a:xfrm>
            <a:off x="16569545" y="2402991"/>
            <a:ext cx="1076800" cy="935057"/>
          </a:xfrm>
          <a:prstGeom prst="rect">
            <a:avLst/>
          </a:prstGeom>
          <a:noFill/>
          <a:ln>
            <a:noFill/>
          </a:ln>
        </p:spPr>
      </p:pic>
      <p:pic>
        <p:nvPicPr>
          <p:cNvPr id="941" name="Google Shape;941;p86"/>
          <p:cNvPicPr preferRelativeResize="0"/>
          <p:nvPr/>
        </p:nvPicPr>
        <p:blipFill>
          <a:blip r:embed="rId3">
            <a:alphaModFix/>
          </a:blip>
          <a:stretch>
            <a:fillRect/>
          </a:stretch>
        </p:blipFill>
        <p:spPr>
          <a:xfrm>
            <a:off x="19315369" y="2414796"/>
            <a:ext cx="780399" cy="923254"/>
          </a:xfrm>
          <a:prstGeom prst="rect">
            <a:avLst/>
          </a:prstGeom>
          <a:noFill/>
          <a:ln>
            <a:noFill/>
          </a:ln>
        </p:spPr>
      </p:pic>
      <p:grpSp>
        <p:nvGrpSpPr>
          <p:cNvPr id="942" name="Google Shape;942;p86"/>
          <p:cNvGrpSpPr/>
          <p:nvPr/>
        </p:nvGrpSpPr>
        <p:grpSpPr>
          <a:xfrm>
            <a:off x="1055984" y="10780200"/>
            <a:ext cx="1839300" cy="1490400"/>
            <a:chOff x="6387400" y="11947250"/>
            <a:chExt cx="1839300" cy="1490400"/>
          </a:xfrm>
        </p:grpSpPr>
        <p:pic>
          <p:nvPicPr>
            <p:cNvPr id="943" name="Google Shape;943;p86"/>
            <p:cNvPicPr preferRelativeResize="0"/>
            <p:nvPr/>
          </p:nvPicPr>
          <p:blipFill>
            <a:blip r:embed="rId4">
              <a:alphaModFix/>
            </a:blip>
            <a:stretch>
              <a:fillRect/>
            </a:stretch>
          </p:blipFill>
          <p:spPr>
            <a:xfrm>
              <a:off x="6768645" y="11947250"/>
              <a:ext cx="1076800" cy="935057"/>
            </a:xfrm>
            <a:prstGeom prst="rect">
              <a:avLst/>
            </a:prstGeom>
            <a:noFill/>
            <a:ln>
              <a:noFill/>
            </a:ln>
          </p:spPr>
        </p:pic>
        <p:sp>
          <p:nvSpPr>
            <p:cNvPr id="944" name="Google Shape;944;p86"/>
            <p:cNvSpPr txBox="1"/>
            <p:nvPr/>
          </p:nvSpPr>
          <p:spPr>
            <a:xfrm>
              <a:off x="6387400" y="12883550"/>
              <a:ext cx="1839300" cy="554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000">
                  <a:latin typeface="Montserrat SemiBold"/>
                  <a:ea typeface="Montserrat SemiBold"/>
                  <a:cs typeface="Montserrat SemiBold"/>
                  <a:sym typeface="Montserrat SemiBold"/>
                </a:rPr>
                <a:t>Joe</a:t>
              </a:r>
              <a:endParaRPr sz="2000">
                <a:latin typeface="Montserrat SemiBold"/>
                <a:ea typeface="Montserrat SemiBold"/>
                <a:cs typeface="Montserrat SemiBold"/>
                <a:sym typeface="Montserrat SemiBold"/>
              </a:endParaRPr>
            </a:p>
          </p:txBody>
        </p:sp>
      </p:grpSp>
      <p:sp>
        <p:nvSpPr>
          <p:cNvPr id="945" name="Google Shape;945;p86"/>
          <p:cNvSpPr/>
          <p:nvPr/>
        </p:nvSpPr>
        <p:spPr>
          <a:xfrm>
            <a:off x="14284000" y="3740150"/>
            <a:ext cx="8097300" cy="8129400"/>
          </a:xfrm>
          <a:prstGeom prst="roundRect">
            <a:avLst>
              <a:gd fmla="val 4202" name="adj"/>
            </a:avLst>
          </a:prstGeom>
          <a:solidFill>
            <a:srgbClr val="FFFFFF"/>
          </a:solidFill>
          <a:ln cap="flat" cmpd="sng" w="9525">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381000" lvl="0" marL="914400" rtl="0" algn="l">
              <a:lnSpc>
                <a:spcPct val="115000"/>
              </a:lnSpc>
              <a:spcBef>
                <a:spcPts val="1000"/>
              </a:spcBef>
              <a:spcAft>
                <a:spcPts val="0"/>
              </a:spcAft>
              <a:buClr>
                <a:schemeClr val="dk1"/>
              </a:buClr>
              <a:buSzPts val="2400"/>
              <a:buFont typeface="Montserrat Medium"/>
              <a:buAutoNum type="arabicPeriod"/>
            </a:pPr>
            <a:r>
              <a:rPr lang="en-US" sz="2400">
                <a:solidFill>
                  <a:schemeClr val="dk1"/>
                </a:solidFill>
                <a:latin typeface="Montserrat Medium"/>
                <a:ea typeface="Montserrat Medium"/>
                <a:cs typeface="Montserrat Medium"/>
                <a:sym typeface="Montserrat Medium"/>
              </a:rPr>
              <a:t>Joe in Inventory has a problem with Order data.</a:t>
            </a:r>
            <a:endParaRPr sz="2400">
              <a:solidFill>
                <a:schemeClr val="dk1"/>
              </a:solidFill>
              <a:latin typeface="Montserrat Medium"/>
              <a:ea typeface="Montserrat Medium"/>
              <a:cs typeface="Montserrat Medium"/>
              <a:sym typeface="Montserrat Medium"/>
            </a:endParaRPr>
          </a:p>
          <a:p>
            <a:pPr indent="-381000" lvl="0" marL="914400" rtl="0" algn="l">
              <a:lnSpc>
                <a:spcPct val="115000"/>
              </a:lnSpc>
              <a:spcBef>
                <a:spcPts val="1000"/>
              </a:spcBef>
              <a:spcAft>
                <a:spcPts val="0"/>
              </a:spcAft>
              <a:buClr>
                <a:schemeClr val="dk1"/>
              </a:buClr>
              <a:buSzPts val="2400"/>
              <a:buFont typeface="Montserrat Medium"/>
              <a:buAutoNum type="arabicPeriod"/>
            </a:pPr>
            <a:r>
              <a:rPr lang="en-US" sz="2400">
                <a:solidFill>
                  <a:schemeClr val="dk1"/>
                </a:solidFill>
                <a:latin typeface="Montserrat Medium"/>
                <a:ea typeface="Montserrat Medium"/>
                <a:cs typeface="Montserrat Medium"/>
                <a:sym typeface="Montserrat Medium"/>
              </a:rPr>
              <a:t>Inventory items are going negative, because of bad Order data. </a:t>
            </a:r>
            <a:endParaRPr sz="2400">
              <a:solidFill>
                <a:schemeClr val="dk1"/>
              </a:solidFill>
              <a:latin typeface="Montserrat Medium"/>
              <a:ea typeface="Montserrat Medium"/>
              <a:cs typeface="Montserrat Medium"/>
              <a:sym typeface="Montserrat Medium"/>
            </a:endParaRPr>
          </a:p>
          <a:p>
            <a:pPr indent="-381000" lvl="0" marL="914400" rtl="0" algn="l">
              <a:lnSpc>
                <a:spcPct val="115000"/>
              </a:lnSpc>
              <a:spcBef>
                <a:spcPts val="1000"/>
              </a:spcBef>
              <a:spcAft>
                <a:spcPts val="0"/>
              </a:spcAft>
              <a:buClr>
                <a:schemeClr val="dk1"/>
              </a:buClr>
              <a:buSzPts val="2400"/>
              <a:buFont typeface="Montserrat Medium"/>
              <a:buAutoNum type="arabicPeriod"/>
            </a:pPr>
            <a:r>
              <a:rPr lang="en-US" sz="2400">
                <a:solidFill>
                  <a:schemeClr val="dk1"/>
                </a:solidFill>
                <a:latin typeface="Montserrat Medium"/>
                <a:ea typeface="Montserrat Medium"/>
                <a:cs typeface="Montserrat Medium"/>
                <a:sym typeface="Montserrat Medium"/>
              </a:rPr>
              <a:t>He could fix the data up locally in the Inventory domain, and get on with his job.</a:t>
            </a:r>
            <a:endParaRPr sz="2400">
              <a:solidFill>
                <a:schemeClr val="dk1"/>
              </a:solidFill>
              <a:latin typeface="Montserrat Medium"/>
              <a:ea typeface="Montserrat Medium"/>
              <a:cs typeface="Montserrat Medium"/>
              <a:sym typeface="Montserrat Medium"/>
            </a:endParaRPr>
          </a:p>
          <a:p>
            <a:pPr indent="-381000" lvl="0" marL="914400" rtl="0" algn="l">
              <a:lnSpc>
                <a:spcPct val="115000"/>
              </a:lnSpc>
              <a:spcBef>
                <a:spcPts val="1000"/>
              </a:spcBef>
              <a:spcAft>
                <a:spcPts val="0"/>
              </a:spcAft>
              <a:buClr>
                <a:schemeClr val="dk1"/>
              </a:buClr>
              <a:buSzPts val="2400"/>
              <a:buFont typeface="Montserrat Medium"/>
              <a:buAutoNum type="arabicPeriod"/>
            </a:pPr>
            <a:r>
              <a:rPr lang="en-US" sz="2400">
                <a:solidFill>
                  <a:schemeClr val="dk1"/>
                </a:solidFill>
                <a:latin typeface="Montserrat Medium"/>
                <a:ea typeface="Montserrat Medium"/>
                <a:cs typeface="Montserrat Medium"/>
                <a:sym typeface="Montserrat Medium"/>
              </a:rPr>
              <a:t>Or, better, he contacts Alice in Orders and get it fixed at the source. This is more reliable as Joe doesn’t fully understand the Orders process. </a:t>
            </a:r>
            <a:endParaRPr sz="2400">
              <a:solidFill>
                <a:schemeClr val="dk1"/>
              </a:solidFill>
              <a:latin typeface="Montserrat Medium"/>
              <a:ea typeface="Montserrat Medium"/>
              <a:cs typeface="Montserrat Medium"/>
              <a:sym typeface="Montserrat Medium"/>
            </a:endParaRPr>
          </a:p>
          <a:p>
            <a:pPr indent="-381000" lvl="0" marL="914400" rtl="0" algn="l">
              <a:lnSpc>
                <a:spcPct val="115000"/>
              </a:lnSpc>
              <a:spcBef>
                <a:spcPts val="1000"/>
              </a:spcBef>
              <a:spcAft>
                <a:spcPts val="1000"/>
              </a:spcAft>
              <a:buClr>
                <a:schemeClr val="dk1"/>
              </a:buClr>
              <a:buSzPts val="2400"/>
              <a:buFont typeface="Montserrat Medium"/>
              <a:buAutoNum type="arabicPeriod"/>
            </a:pPr>
            <a:r>
              <a:rPr lang="en-US" sz="2400">
                <a:solidFill>
                  <a:schemeClr val="dk1"/>
                </a:solidFill>
                <a:latin typeface="Montserrat Medium"/>
                <a:ea typeface="Montserrat Medium"/>
                <a:cs typeface="Montserrat Medium"/>
                <a:sym typeface="Montserrat Medium"/>
              </a:rPr>
              <a:t>Ergo, Alice needs be an responsible &amp; responsive “Data Product Owner”, so everyone benefits from the fix to Joe’s problem. </a:t>
            </a:r>
            <a:endParaRPr sz="2400">
              <a:solidFill>
                <a:schemeClr val="dk1"/>
              </a:solidFill>
              <a:latin typeface="Montserrat Medium"/>
              <a:ea typeface="Montserrat Medium"/>
              <a:cs typeface="Montserrat Medium"/>
              <a:sym typeface="Montserrat Medium"/>
            </a:endParaRPr>
          </a:p>
        </p:txBody>
      </p:sp>
      <p:sp>
        <p:nvSpPr>
          <p:cNvPr id="946" name="Google Shape;946;p86"/>
          <p:cNvSpPr/>
          <p:nvPr/>
        </p:nvSpPr>
        <p:spPr>
          <a:xfrm>
            <a:off x="4087587" y="4543976"/>
            <a:ext cx="3036000" cy="940800"/>
          </a:xfrm>
          <a:prstGeom prst="roundRect">
            <a:avLst>
              <a:gd fmla="val 4202" name="adj"/>
            </a:avLst>
          </a:prstGeom>
          <a:solidFill>
            <a:srgbClr val="38CCED"/>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000">
                <a:solidFill>
                  <a:schemeClr val="lt1"/>
                </a:solidFill>
                <a:latin typeface="Montserrat SemiBold"/>
                <a:ea typeface="Montserrat SemiBold"/>
                <a:cs typeface="Montserrat SemiBold"/>
                <a:sym typeface="Montserrat SemiBold"/>
              </a:rPr>
              <a:t>Orders Domain</a:t>
            </a:r>
            <a:endParaRPr sz="2000">
              <a:solidFill>
                <a:schemeClr val="lt1"/>
              </a:solidFill>
              <a:latin typeface="Montserrat SemiBold"/>
              <a:ea typeface="Montserrat SemiBold"/>
              <a:cs typeface="Montserrat SemiBold"/>
              <a:sym typeface="Montserrat SemiBold"/>
            </a:endParaRPr>
          </a:p>
        </p:txBody>
      </p:sp>
      <p:sp>
        <p:nvSpPr>
          <p:cNvPr id="947" name="Google Shape;947;p86"/>
          <p:cNvSpPr/>
          <p:nvPr/>
        </p:nvSpPr>
        <p:spPr>
          <a:xfrm>
            <a:off x="9436112" y="4543984"/>
            <a:ext cx="3036000" cy="940800"/>
          </a:xfrm>
          <a:prstGeom prst="roundRect">
            <a:avLst>
              <a:gd fmla="val 4202" name="adj"/>
            </a:avLst>
          </a:prstGeom>
          <a:solidFill>
            <a:srgbClr val="FFFFFF"/>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lang="en-US" sz="2000">
                <a:solidFill>
                  <a:schemeClr val="dk1"/>
                </a:solidFill>
                <a:latin typeface="Montserrat SemiBold"/>
                <a:ea typeface="Montserrat SemiBold"/>
                <a:cs typeface="Montserrat SemiBold"/>
                <a:sym typeface="Montserrat SemiBold"/>
              </a:rPr>
              <a:t>Shipment Domain</a:t>
            </a:r>
            <a:endParaRPr sz="2000">
              <a:solidFill>
                <a:schemeClr val="dk1"/>
              </a:solidFill>
              <a:latin typeface="Montserrat SemiBold"/>
              <a:ea typeface="Montserrat SemiBold"/>
              <a:cs typeface="Montserrat SemiBold"/>
              <a:sym typeface="Montserrat SemiBold"/>
            </a:endParaRPr>
          </a:p>
        </p:txBody>
      </p:sp>
      <p:sp>
        <p:nvSpPr>
          <p:cNvPr id="948" name="Google Shape;948;p86"/>
          <p:cNvSpPr txBox="1"/>
          <p:nvPr/>
        </p:nvSpPr>
        <p:spPr>
          <a:xfrm>
            <a:off x="4447735" y="2414800"/>
            <a:ext cx="2315700" cy="585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Order Data</a:t>
            </a:r>
            <a:endParaRPr sz="2200">
              <a:solidFill>
                <a:schemeClr val="dk1"/>
              </a:solidFill>
              <a:latin typeface="Montserrat SemiBold"/>
              <a:ea typeface="Montserrat SemiBold"/>
              <a:cs typeface="Montserrat SemiBold"/>
              <a:sym typeface="Montserrat SemiBold"/>
            </a:endParaRPr>
          </a:p>
        </p:txBody>
      </p:sp>
      <p:pic>
        <p:nvPicPr>
          <p:cNvPr id="949" name="Google Shape;949;p86"/>
          <p:cNvPicPr preferRelativeResize="0"/>
          <p:nvPr/>
        </p:nvPicPr>
        <p:blipFill>
          <a:blip r:embed="rId5">
            <a:alphaModFix/>
          </a:blip>
          <a:stretch>
            <a:fillRect/>
          </a:stretch>
        </p:blipFill>
        <p:spPr>
          <a:xfrm>
            <a:off x="7565778" y="6143902"/>
            <a:ext cx="1428100" cy="2353126"/>
          </a:xfrm>
          <a:prstGeom prst="rect">
            <a:avLst/>
          </a:prstGeom>
          <a:noFill/>
          <a:ln>
            <a:noFill/>
          </a:ln>
        </p:spPr>
      </p:pic>
      <p:sp>
        <p:nvSpPr>
          <p:cNvPr id="950" name="Google Shape;950;p86"/>
          <p:cNvSpPr/>
          <p:nvPr/>
        </p:nvSpPr>
        <p:spPr>
          <a:xfrm>
            <a:off x="3163349" y="11055009"/>
            <a:ext cx="3036000" cy="940800"/>
          </a:xfrm>
          <a:prstGeom prst="roundRect">
            <a:avLst>
              <a:gd fmla="val 4202" name="adj"/>
            </a:avLst>
          </a:prstGeom>
          <a:solidFill>
            <a:schemeClr val="dk1"/>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lang="en-US" sz="2000">
                <a:solidFill>
                  <a:schemeClr val="lt1"/>
                </a:solidFill>
                <a:latin typeface="Montserrat SemiBold"/>
                <a:ea typeface="Montserrat SemiBold"/>
                <a:cs typeface="Montserrat SemiBold"/>
                <a:sym typeface="Montserrat SemiBold"/>
              </a:rPr>
              <a:t>Inventory</a:t>
            </a:r>
            <a:endParaRPr sz="2000">
              <a:solidFill>
                <a:schemeClr val="lt1"/>
              </a:solidFill>
              <a:latin typeface="Montserrat SemiBold"/>
              <a:ea typeface="Montserrat SemiBold"/>
              <a:cs typeface="Montserrat SemiBold"/>
              <a:sym typeface="Montserrat SemiBold"/>
            </a:endParaRPr>
          </a:p>
        </p:txBody>
      </p:sp>
      <p:sp>
        <p:nvSpPr>
          <p:cNvPr id="951" name="Google Shape;951;p86"/>
          <p:cNvSpPr/>
          <p:nvPr/>
        </p:nvSpPr>
        <p:spPr>
          <a:xfrm>
            <a:off x="6761824" y="11055009"/>
            <a:ext cx="3036000" cy="940800"/>
          </a:xfrm>
          <a:prstGeom prst="roundRect">
            <a:avLst>
              <a:gd fmla="val 4202" name="adj"/>
            </a:avLst>
          </a:prstGeom>
          <a:solidFill>
            <a:srgbClr val="FFFFFF"/>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000">
                <a:solidFill>
                  <a:schemeClr val="dk1"/>
                </a:solidFill>
                <a:latin typeface="Montserrat SemiBold"/>
                <a:ea typeface="Montserrat SemiBold"/>
                <a:cs typeface="Montserrat SemiBold"/>
                <a:sym typeface="Montserrat SemiBold"/>
              </a:rPr>
              <a:t>Billing</a:t>
            </a:r>
            <a:endParaRPr sz="2000">
              <a:solidFill>
                <a:schemeClr val="dk1"/>
              </a:solidFill>
              <a:latin typeface="Montserrat SemiBold"/>
              <a:ea typeface="Montserrat SemiBold"/>
              <a:cs typeface="Montserrat SemiBold"/>
              <a:sym typeface="Montserrat SemiBold"/>
            </a:endParaRPr>
          </a:p>
        </p:txBody>
      </p:sp>
      <p:sp>
        <p:nvSpPr>
          <p:cNvPr id="952" name="Google Shape;952;p86"/>
          <p:cNvSpPr/>
          <p:nvPr/>
        </p:nvSpPr>
        <p:spPr>
          <a:xfrm>
            <a:off x="10360299" y="11055009"/>
            <a:ext cx="3036000" cy="940800"/>
          </a:xfrm>
          <a:prstGeom prst="roundRect">
            <a:avLst>
              <a:gd fmla="val 4202" name="adj"/>
            </a:avLst>
          </a:prstGeom>
          <a:solidFill>
            <a:srgbClr val="FFFFFF"/>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000">
                <a:solidFill>
                  <a:schemeClr val="dk1"/>
                </a:solidFill>
                <a:latin typeface="Montserrat SemiBold"/>
                <a:ea typeface="Montserrat SemiBold"/>
                <a:cs typeface="Montserrat SemiBold"/>
                <a:sym typeface="Montserrat SemiBold"/>
              </a:rPr>
              <a:t>Recommendations</a:t>
            </a:r>
            <a:endParaRPr sz="2000">
              <a:solidFill>
                <a:schemeClr val="dk1"/>
              </a:solidFill>
              <a:latin typeface="Montserrat SemiBold"/>
              <a:ea typeface="Montserrat SemiBold"/>
              <a:cs typeface="Montserrat SemiBold"/>
              <a:sym typeface="Montserrat SemiBold"/>
            </a:endParaRPr>
          </a:p>
        </p:txBody>
      </p:sp>
      <p:sp>
        <p:nvSpPr>
          <p:cNvPr id="953" name="Google Shape;953;p86"/>
          <p:cNvSpPr txBox="1"/>
          <p:nvPr/>
        </p:nvSpPr>
        <p:spPr>
          <a:xfrm>
            <a:off x="1920164" y="5198938"/>
            <a:ext cx="1839300" cy="554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000">
                <a:latin typeface="Montserrat SemiBold"/>
                <a:ea typeface="Montserrat SemiBold"/>
                <a:cs typeface="Montserrat SemiBold"/>
                <a:sym typeface="Montserrat SemiBold"/>
              </a:rPr>
              <a:t>Alice</a:t>
            </a:r>
            <a:endParaRPr sz="2000">
              <a:latin typeface="Montserrat SemiBold"/>
              <a:ea typeface="Montserrat SemiBold"/>
              <a:cs typeface="Montserrat SemiBold"/>
              <a:sym typeface="Montserrat SemiBold"/>
            </a:endParaRPr>
          </a:p>
        </p:txBody>
      </p:sp>
      <p:sp>
        <p:nvSpPr>
          <p:cNvPr id="954" name="Google Shape;954;p86"/>
          <p:cNvSpPr/>
          <p:nvPr/>
        </p:nvSpPr>
        <p:spPr>
          <a:xfrm flipH="1" rot="-5400000">
            <a:off x="6203934" y="4019341"/>
            <a:ext cx="2204431" cy="1593299"/>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955" name="Google Shape;955;p86"/>
          <p:cNvSpPr/>
          <p:nvPr/>
        </p:nvSpPr>
        <p:spPr>
          <a:xfrm rot="5400000">
            <a:off x="8151309" y="4019341"/>
            <a:ext cx="2204431" cy="1593299"/>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956" name="Google Shape;956;p86"/>
          <p:cNvSpPr/>
          <p:nvPr/>
        </p:nvSpPr>
        <p:spPr>
          <a:xfrm flipH="1" rot="-5400000">
            <a:off x="9883827" y="7201046"/>
            <a:ext cx="1477830" cy="2514285"/>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957" name="Google Shape;957;p86"/>
          <p:cNvSpPr/>
          <p:nvPr/>
        </p:nvSpPr>
        <p:spPr>
          <a:xfrm rot="5400000">
            <a:off x="5197982" y="7201071"/>
            <a:ext cx="1477830" cy="2514285"/>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cxnSp>
        <p:nvCxnSpPr>
          <p:cNvPr id="958" name="Google Shape;958;p86"/>
          <p:cNvCxnSpPr/>
          <p:nvPr/>
        </p:nvCxnSpPr>
        <p:spPr>
          <a:xfrm>
            <a:off x="8279828" y="8626234"/>
            <a:ext cx="0" cy="740100"/>
          </a:xfrm>
          <a:prstGeom prst="straightConnector1">
            <a:avLst/>
          </a:prstGeom>
          <a:noFill/>
          <a:ln cap="flat" cmpd="sng" w="28575">
            <a:solidFill>
              <a:schemeClr val="dk1"/>
            </a:solidFill>
            <a:prstDash val="solid"/>
            <a:round/>
            <a:headEnd len="med" w="med" type="none"/>
            <a:tailEnd len="med" w="med" type="triangle"/>
          </a:ln>
        </p:spPr>
      </p:cxnSp>
      <p:grpSp>
        <p:nvGrpSpPr>
          <p:cNvPr id="959" name="Google Shape;959;p86"/>
          <p:cNvGrpSpPr/>
          <p:nvPr/>
        </p:nvGrpSpPr>
        <p:grpSpPr>
          <a:xfrm>
            <a:off x="17699056" y="2857110"/>
            <a:ext cx="1411194" cy="243475"/>
            <a:chOff x="1198497" y="1468251"/>
            <a:chExt cx="529191" cy="91302"/>
          </a:xfrm>
        </p:grpSpPr>
        <p:cxnSp>
          <p:nvCxnSpPr>
            <p:cNvPr id="960" name="Google Shape;960;p86"/>
            <p:cNvCxnSpPr/>
            <p:nvPr/>
          </p:nvCxnSpPr>
          <p:spPr>
            <a:xfrm>
              <a:off x="1285788" y="1559553"/>
              <a:ext cx="441900" cy="0"/>
            </a:xfrm>
            <a:prstGeom prst="straightConnector1">
              <a:avLst/>
            </a:prstGeom>
            <a:noFill/>
            <a:ln cap="flat" cmpd="sng" w="38100">
              <a:solidFill>
                <a:srgbClr val="B7B7B7"/>
              </a:solidFill>
              <a:prstDash val="dash"/>
              <a:round/>
              <a:headEnd len="med" w="med" type="none"/>
              <a:tailEnd len="med" w="med" type="triangle"/>
            </a:ln>
          </p:spPr>
        </p:cxnSp>
        <p:cxnSp>
          <p:nvCxnSpPr>
            <p:cNvPr id="961" name="Google Shape;961;p86"/>
            <p:cNvCxnSpPr/>
            <p:nvPr/>
          </p:nvCxnSpPr>
          <p:spPr>
            <a:xfrm rot="10800000">
              <a:off x="1198497" y="1468251"/>
              <a:ext cx="441900" cy="0"/>
            </a:xfrm>
            <a:prstGeom prst="straightConnector1">
              <a:avLst/>
            </a:prstGeom>
            <a:noFill/>
            <a:ln cap="flat" cmpd="sng" w="38100">
              <a:solidFill>
                <a:srgbClr val="B7B7B7"/>
              </a:solidFill>
              <a:prstDash val="dash"/>
              <a:round/>
              <a:headEnd len="med" w="med" type="none"/>
              <a:tailEnd len="med" w="med" type="triangle"/>
            </a:ln>
          </p:spPr>
        </p:cxnSp>
      </p:grpSp>
      <p:grpSp>
        <p:nvGrpSpPr>
          <p:cNvPr id="962" name="Google Shape;962;p86"/>
          <p:cNvGrpSpPr/>
          <p:nvPr/>
        </p:nvGrpSpPr>
        <p:grpSpPr>
          <a:xfrm>
            <a:off x="10450254" y="3079026"/>
            <a:ext cx="910998" cy="1219029"/>
            <a:chOff x="7612501" y="7582014"/>
            <a:chExt cx="646190" cy="864744"/>
          </a:xfrm>
        </p:grpSpPr>
        <p:sp>
          <p:nvSpPr>
            <p:cNvPr id="963" name="Google Shape;963;p86"/>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6"/>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6"/>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86"/>
          <p:cNvGrpSpPr/>
          <p:nvPr/>
        </p:nvGrpSpPr>
        <p:grpSpPr>
          <a:xfrm>
            <a:off x="5156716" y="3146926"/>
            <a:ext cx="910998" cy="1219029"/>
            <a:chOff x="7612501" y="7582014"/>
            <a:chExt cx="646190" cy="864744"/>
          </a:xfrm>
        </p:grpSpPr>
        <p:sp>
          <p:nvSpPr>
            <p:cNvPr id="967" name="Google Shape;967;p86"/>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6"/>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86"/>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86"/>
          <p:cNvGrpSpPr/>
          <p:nvPr/>
        </p:nvGrpSpPr>
        <p:grpSpPr>
          <a:xfrm>
            <a:off x="11450191" y="9561176"/>
            <a:ext cx="910998" cy="1219029"/>
            <a:chOff x="7612501" y="7582014"/>
            <a:chExt cx="646190" cy="864744"/>
          </a:xfrm>
        </p:grpSpPr>
        <p:sp>
          <p:nvSpPr>
            <p:cNvPr id="971" name="Google Shape;971;p86"/>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86"/>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86"/>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86"/>
          <p:cNvGrpSpPr/>
          <p:nvPr/>
        </p:nvGrpSpPr>
        <p:grpSpPr>
          <a:xfrm>
            <a:off x="7879454" y="9601151"/>
            <a:ext cx="910998" cy="1219029"/>
            <a:chOff x="7612501" y="7582014"/>
            <a:chExt cx="646190" cy="864744"/>
          </a:xfrm>
        </p:grpSpPr>
        <p:sp>
          <p:nvSpPr>
            <p:cNvPr id="975" name="Google Shape;975;p86"/>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86"/>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86"/>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86"/>
          <p:cNvGrpSpPr/>
          <p:nvPr/>
        </p:nvGrpSpPr>
        <p:grpSpPr>
          <a:xfrm>
            <a:off x="4308691" y="9516551"/>
            <a:ext cx="910998" cy="1219029"/>
            <a:chOff x="7612501" y="7582014"/>
            <a:chExt cx="646190" cy="864744"/>
          </a:xfrm>
        </p:grpSpPr>
        <p:sp>
          <p:nvSpPr>
            <p:cNvPr id="979" name="Google Shape;979;p86"/>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86"/>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6"/>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8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Recommendations: Domain-Driven Decentralization</a:t>
            </a:r>
            <a:endParaRPr/>
          </a:p>
        </p:txBody>
      </p:sp>
      <p:sp>
        <p:nvSpPr>
          <p:cNvPr id="988" name="Google Shape;988;p87"/>
          <p:cNvSpPr txBox="1"/>
          <p:nvPr>
            <p:ph idx="1" type="body"/>
          </p:nvPr>
        </p:nvSpPr>
        <p:spPr>
          <a:xfrm>
            <a:off x="2768550" y="3048000"/>
            <a:ext cx="18846900" cy="8240400"/>
          </a:xfrm>
          <a:prstGeom prst="rect">
            <a:avLst/>
          </a:prstGeom>
        </p:spPr>
        <p:txBody>
          <a:bodyPr anchorCtr="0" anchor="t" bIns="121875" lIns="0" spcFirstLastPara="1" rIns="121900" wrap="square" tIns="0">
            <a:noAutofit/>
          </a:bodyPr>
          <a:lstStyle/>
          <a:p>
            <a:pPr indent="0" lvl="0" marL="0" rtl="0" algn="l">
              <a:spcBef>
                <a:spcPts val="2000"/>
              </a:spcBef>
              <a:spcAft>
                <a:spcPts val="0"/>
              </a:spcAft>
              <a:buNone/>
            </a:pPr>
            <a:r>
              <a:rPr lang="en-US" sz="3800">
                <a:latin typeface="Montserrat SemiBold"/>
                <a:ea typeface="Montserrat SemiBold"/>
                <a:cs typeface="Montserrat SemiBold"/>
                <a:sym typeface="Montserrat SemiBold"/>
              </a:rPr>
              <a:t>Learn from DDD: </a:t>
            </a:r>
            <a:endParaRPr sz="3800">
              <a:latin typeface="Montserrat SemiBold"/>
              <a:ea typeface="Montserrat SemiBold"/>
              <a:cs typeface="Montserrat SemiBold"/>
              <a:sym typeface="Montserrat SemiBold"/>
            </a:endParaRPr>
          </a:p>
          <a:p>
            <a:pPr indent="-469900" lvl="0" marL="457200" rtl="0" algn="l">
              <a:lnSpc>
                <a:spcPct val="150000"/>
              </a:lnSpc>
              <a:spcBef>
                <a:spcPts val="2000"/>
              </a:spcBef>
              <a:spcAft>
                <a:spcPts val="0"/>
              </a:spcAft>
              <a:buSzPts val="3800"/>
              <a:buChar char="●"/>
            </a:pPr>
            <a:r>
              <a:rPr lang="en-US" sz="3800"/>
              <a:t>Use a standard language and nomenclature for data. </a:t>
            </a:r>
            <a:endParaRPr sz="3800"/>
          </a:p>
          <a:p>
            <a:pPr indent="-469900" lvl="0" marL="457200" rtl="0" algn="l">
              <a:lnSpc>
                <a:spcPct val="150000"/>
              </a:lnSpc>
              <a:spcBef>
                <a:spcPts val="0"/>
              </a:spcBef>
              <a:spcAft>
                <a:spcPts val="0"/>
              </a:spcAft>
              <a:buSzPts val="3800"/>
              <a:buChar char="●"/>
            </a:pPr>
            <a:r>
              <a:rPr lang="en-US" sz="3800"/>
              <a:t>Business users should understand a data flow diagram.</a:t>
            </a:r>
            <a:endParaRPr sz="3800"/>
          </a:p>
          <a:p>
            <a:pPr indent="-469900" lvl="0" marL="457200" rtl="0" algn="l">
              <a:lnSpc>
                <a:spcPct val="150000"/>
              </a:lnSpc>
              <a:spcBef>
                <a:spcPts val="0"/>
              </a:spcBef>
              <a:spcAft>
                <a:spcPts val="0"/>
              </a:spcAft>
              <a:buSzPts val="3800"/>
              <a:buChar char="●"/>
            </a:pPr>
            <a:r>
              <a:rPr lang="en-US" sz="3800"/>
              <a:t>The stream of events should create a shared narrative that is business-user comprehensible.</a:t>
            </a:r>
            <a:endParaRPr sz="3800"/>
          </a:p>
          <a:p>
            <a:pPr indent="0" lvl="0" marL="0" rtl="0" algn="l">
              <a:spcBef>
                <a:spcPts val="1000"/>
              </a:spcBef>
              <a:spcAft>
                <a:spcPts val="0"/>
              </a:spcAft>
              <a:buNone/>
            </a:pPr>
            <a:r>
              <a:t/>
            </a:r>
            <a:endParaRPr sz="3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88"/>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Data as a Product</a:t>
            </a:r>
            <a:endParaRPr/>
          </a:p>
        </p:txBody>
      </p:sp>
      <p:sp>
        <p:nvSpPr>
          <p:cNvPr id="995" name="Google Shape;995;p88"/>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89"/>
          <p:cNvSpPr/>
          <p:nvPr/>
        </p:nvSpPr>
        <p:spPr>
          <a:xfrm>
            <a:off x="64203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002" name="Google Shape;1002;p89"/>
          <p:cNvSpPr/>
          <p:nvPr/>
        </p:nvSpPr>
        <p:spPr>
          <a:xfrm>
            <a:off x="12396500"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003" name="Google Shape;1003;p89"/>
          <p:cNvSpPr/>
          <p:nvPr/>
        </p:nvSpPr>
        <p:spPr>
          <a:xfrm>
            <a:off x="1837267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004" name="Google Shape;1004;p89"/>
          <p:cNvSpPr/>
          <p:nvPr/>
        </p:nvSpPr>
        <p:spPr>
          <a:xfrm>
            <a:off x="4439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005" name="Google Shape;1005;p8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The Principles of a Data Mesh</a:t>
            </a:r>
            <a:endParaRPr/>
          </a:p>
        </p:txBody>
      </p:sp>
      <p:sp>
        <p:nvSpPr>
          <p:cNvPr id="1006" name="Google Shape;1006;p89"/>
          <p:cNvSpPr txBox="1"/>
          <p:nvPr>
            <p:ph idx="4294967295" type="body"/>
          </p:nvPr>
        </p:nvSpPr>
        <p:spPr>
          <a:xfrm>
            <a:off x="884200" y="6776649"/>
            <a:ext cx="4744800" cy="3135000"/>
          </a:xfrm>
          <a:prstGeom prst="rect">
            <a:avLst/>
          </a:prstGeom>
        </p:spPr>
        <p:txBody>
          <a:bodyPr anchorCtr="0" anchor="t" bIns="121875" lIns="0" spcFirstLastPara="1" rIns="121900" wrap="square" tIns="0">
            <a:noAutofit/>
          </a:bodyPr>
          <a:lstStyle/>
          <a:p>
            <a:pPr indent="0" lvl="0" marL="0" rtl="0" algn="ctr">
              <a:lnSpc>
                <a:spcPct val="100000"/>
              </a:lnSpc>
              <a:spcBef>
                <a:spcPts val="2000"/>
              </a:spcBef>
              <a:spcAft>
                <a:spcPts val="0"/>
              </a:spcAft>
              <a:buNone/>
            </a:pPr>
            <a:r>
              <a:rPr b="1" lang="en-US" sz="3600"/>
              <a:t>Domain-driven Decentralization</a:t>
            </a:r>
            <a:endParaRPr sz="3600"/>
          </a:p>
        </p:txBody>
      </p:sp>
      <p:sp>
        <p:nvSpPr>
          <p:cNvPr id="1007" name="Google Shape;1007;p89"/>
          <p:cNvSpPr txBox="1"/>
          <p:nvPr>
            <p:ph idx="4294967295" type="body"/>
          </p:nvPr>
        </p:nvSpPr>
        <p:spPr>
          <a:xfrm>
            <a:off x="69190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Data as a First-Class Product</a:t>
            </a:r>
            <a:endParaRPr b="1" sz="3600"/>
          </a:p>
        </p:txBody>
      </p:sp>
      <p:sp>
        <p:nvSpPr>
          <p:cNvPr id="1008" name="Google Shape;1008;p89"/>
          <p:cNvSpPr txBox="1"/>
          <p:nvPr>
            <p:ph idx="4294967295" type="body"/>
          </p:nvPr>
        </p:nvSpPr>
        <p:spPr>
          <a:xfrm>
            <a:off x="18818150"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Federated Governance</a:t>
            </a:r>
            <a:endParaRPr b="1" sz="3600"/>
          </a:p>
        </p:txBody>
      </p:sp>
      <p:sp>
        <p:nvSpPr>
          <p:cNvPr id="1009" name="Google Shape;1009;p89"/>
          <p:cNvSpPr txBox="1"/>
          <p:nvPr>
            <p:ph idx="4294967295" type="body"/>
          </p:nvPr>
        </p:nvSpPr>
        <p:spPr>
          <a:xfrm>
            <a:off x="128306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Self-Serve Data Platform</a:t>
            </a:r>
            <a:endParaRPr b="1" sz="3600"/>
          </a:p>
        </p:txBody>
      </p:sp>
      <p:sp>
        <p:nvSpPr>
          <p:cNvPr id="1010" name="Google Shape;1010;p89"/>
          <p:cNvSpPr txBox="1"/>
          <p:nvPr/>
        </p:nvSpPr>
        <p:spPr>
          <a:xfrm>
            <a:off x="444037"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1</a:t>
            </a:r>
            <a:endParaRPr b="1" sz="9600">
              <a:solidFill>
                <a:schemeClr val="accent5"/>
              </a:solidFill>
              <a:latin typeface="Montserrat"/>
              <a:ea typeface="Montserrat"/>
              <a:cs typeface="Montserrat"/>
              <a:sym typeface="Montserrat"/>
            </a:endParaRPr>
          </a:p>
        </p:txBody>
      </p:sp>
      <p:sp>
        <p:nvSpPr>
          <p:cNvPr id="1011" name="Google Shape;1011;p89"/>
          <p:cNvSpPr txBox="1"/>
          <p:nvPr/>
        </p:nvSpPr>
        <p:spPr>
          <a:xfrm>
            <a:off x="64202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2</a:t>
            </a:r>
            <a:endParaRPr b="1" sz="9600">
              <a:solidFill>
                <a:schemeClr val="accent5"/>
              </a:solidFill>
              <a:latin typeface="Montserrat"/>
              <a:ea typeface="Montserrat"/>
              <a:cs typeface="Montserrat"/>
              <a:sym typeface="Montserrat"/>
            </a:endParaRPr>
          </a:p>
        </p:txBody>
      </p:sp>
      <p:sp>
        <p:nvSpPr>
          <p:cNvPr id="1012" name="Google Shape;1012;p89"/>
          <p:cNvSpPr txBox="1"/>
          <p:nvPr/>
        </p:nvSpPr>
        <p:spPr>
          <a:xfrm>
            <a:off x="12396500"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3</a:t>
            </a:r>
            <a:endParaRPr b="1" sz="9600">
              <a:solidFill>
                <a:schemeClr val="accent5"/>
              </a:solidFill>
              <a:latin typeface="Montserrat"/>
              <a:ea typeface="Montserrat"/>
              <a:cs typeface="Montserrat"/>
              <a:sym typeface="Montserrat"/>
            </a:endParaRPr>
          </a:p>
        </p:txBody>
      </p:sp>
      <p:sp>
        <p:nvSpPr>
          <p:cNvPr id="1013" name="Google Shape;1013;p89"/>
          <p:cNvSpPr txBox="1"/>
          <p:nvPr/>
        </p:nvSpPr>
        <p:spPr>
          <a:xfrm>
            <a:off x="183726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4</a:t>
            </a:r>
            <a:endParaRPr b="1" sz="9600">
              <a:solidFill>
                <a:schemeClr val="accent5"/>
              </a:solidFill>
              <a:latin typeface="Montserrat"/>
              <a:ea typeface="Montserrat"/>
              <a:cs typeface="Montserrat"/>
              <a:sym typeface="Montserrat"/>
            </a:endParaRPr>
          </a:p>
        </p:txBody>
      </p:sp>
      <p:sp>
        <p:nvSpPr>
          <p:cNvPr id="1014" name="Google Shape;1014;p89"/>
          <p:cNvSpPr txBox="1"/>
          <p:nvPr/>
        </p:nvSpPr>
        <p:spPr>
          <a:xfrm>
            <a:off x="884200"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Local Autonomy</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(Organizational Concerns)</a:t>
            </a:r>
            <a:endParaRPr sz="2400">
              <a:solidFill>
                <a:schemeClr val="dk1"/>
              </a:solidFill>
              <a:latin typeface="Montserrat"/>
              <a:ea typeface="Montserrat"/>
              <a:cs typeface="Montserrat"/>
              <a:sym typeface="Montserrat"/>
            </a:endParaRPr>
          </a:p>
        </p:txBody>
      </p:sp>
      <p:sp>
        <p:nvSpPr>
          <p:cNvPr id="1015" name="Google Shape;1015;p89"/>
          <p:cNvSpPr txBox="1"/>
          <p:nvPr/>
        </p:nvSpPr>
        <p:spPr>
          <a:xfrm>
            <a:off x="6831513"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Product thinking,</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“Microservice for Data”</a:t>
            </a:r>
            <a:endParaRPr sz="2400">
              <a:solidFill>
                <a:schemeClr val="dk1"/>
              </a:solidFill>
              <a:latin typeface="Montserrat"/>
              <a:ea typeface="Montserrat"/>
              <a:cs typeface="Montserrat"/>
              <a:sym typeface="Montserrat"/>
            </a:endParaRPr>
          </a:p>
        </p:txBody>
      </p:sp>
      <p:sp>
        <p:nvSpPr>
          <p:cNvPr id="1016" name="Google Shape;1016;p89"/>
          <p:cNvSpPr/>
          <p:nvPr/>
        </p:nvSpPr>
        <p:spPr>
          <a:xfrm>
            <a:off x="123964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017" name="Google Shape;1017;p89"/>
          <p:cNvSpPr/>
          <p:nvPr/>
        </p:nvSpPr>
        <p:spPr>
          <a:xfrm>
            <a:off x="183726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018" name="Google Shape;1018;p89"/>
          <p:cNvSpPr/>
          <p:nvPr/>
        </p:nvSpPr>
        <p:spPr>
          <a:xfrm>
            <a:off x="4440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90"/>
          <p:cNvSpPr/>
          <p:nvPr/>
        </p:nvSpPr>
        <p:spPr>
          <a:xfrm>
            <a:off x="6402450" y="4830275"/>
            <a:ext cx="11579100" cy="73440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025" name="Google Shape;1025;p9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Principle 2: Data as a First-Class Product</a:t>
            </a:r>
            <a:endParaRPr/>
          </a:p>
        </p:txBody>
      </p:sp>
      <p:sp>
        <p:nvSpPr>
          <p:cNvPr id="1026" name="Google Shape;1026;p90"/>
          <p:cNvSpPr txBox="1"/>
          <p:nvPr>
            <p:ph idx="1" type="body"/>
          </p:nvPr>
        </p:nvSpPr>
        <p:spPr>
          <a:xfrm>
            <a:off x="2768550" y="2116025"/>
            <a:ext cx="18846900" cy="2403300"/>
          </a:xfrm>
          <a:prstGeom prst="rect">
            <a:avLst/>
          </a:prstGeom>
        </p:spPr>
        <p:txBody>
          <a:bodyPr anchorCtr="0" anchor="t" bIns="121875" lIns="0" spcFirstLastPara="1" rIns="121900" wrap="square" tIns="0">
            <a:noAutofit/>
          </a:bodyPr>
          <a:lstStyle/>
          <a:p>
            <a:pPr indent="0" lvl="0" marL="0" rtl="0" algn="l">
              <a:spcBef>
                <a:spcPts val="2000"/>
              </a:spcBef>
              <a:spcAft>
                <a:spcPts val="0"/>
              </a:spcAft>
              <a:buNone/>
            </a:pPr>
            <a:r>
              <a:rPr lang="en-US" sz="3600">
                <a:latin typeface="Montserrat SemiBold"/>
                <a:ea typeface="Montserrat SemiBold"/>
                <a:cs typeface="Montserrat SemiBold"/>
                <a:sym typeface="Montserrat SemiBold"/>
              </a:rPr>
              <a:t>Objective: </a:t>
            </a:r>
            <a:r>
              <a:rPr lang="en-US" sz="3600"/>
              <a:t>Make shared data discoverable, addressable, trustworthy, secure, so other teams can make good use of it.</a:t>
            </a:r>
            <a:endParaRPr sz="3600"/>
          </a:p>
          <a:p>
            <a:pPr indent="-457200" lvl="0" marL="457200" rtl="0" algn="l">
              <a:spcBef>
                <a:spcPts val="2000"/>
              </a:spcBef>
              <a:spcAft>
                <a:spcPts val="0"/>
              </a:spcAft>
              <a:buSzPts val="3600"/>
              <a:buChar char="●"/>
            </a:pPr>
            <a:r>
              <a:rPr lang="en-US" sz="3600"/>
              <a:t>Data is treated as a true product, not a by-product.</a:t>
            </a:r>
            <a:endParaRPr sz="3600"/>
          </a:p>
        </p:txBody>
      </p:sp>
      <p:sp>
        <p:nvSpPr>
          <p:cNvPr id="1027" name="Google Shape;1027;p90"/>
          <p:cNvSpPr/>
          <p:nvPr/>
        </p:nvSpPr>
        <p:spPr>
          <a:xfrm>
            <a:off x="6919072" y="5593848"/>
            <a:ext cx="3927768" cy="3255448"/>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a:noFill/>
          </a:ln>
        </p:spPr>
      </p:sp>
      <p:sp>
        <p:nvSpPr>
          <p:cNvPr id="1028" name="Google Shape;1028;p90"/>
          <p:cNvSpPr/>
          <p:nvPr/>
        </p:nvSpPr>
        <p:spPr>
          <a:xfrm>
            <a:off x="13307723" y="5951033"/>
            <a:ext cx="3986732" cy="5681232"/>
          </a:xfrm>
          <a:custGeom>
            <a:rect b="b" l="l" r="r" t="t"/>
            <a:pathLst>
              <a:path extrusionOk="0" h="238082" w="167071">
                <a:moveTo>
                  <a:pt x="59723" y="79649"/>
                </a:moveTo>
                <a:cubicBezTo>
                  <a:pt x="45143" y="107301"/>
                  <a:pt x="21765" y="150538"/>
                  <a:pt x="12212" y="175425"/>
                </a:cubicBezTo>
                <a:cubicBezTo>
                  <a:pt x="2660" y="200312"/>
                  <a:pt x="-3499" y="218789"/>
                  <a:pt x="2408" y="228970"/>
                </a:cubicBezTo>
                <a:cubicBezTo>
                  <a:pt x="8316" y="239151"/>
                  <a:pt x="24656" y="236260"/>
                  <a:pt x="47657" y="236511"/>
                </a:cubicBezTo>
                <a:cubicBezTo>
                  <a:pt x="70659" y="236762"/>
                  <a:pt x="121815" y="242293"/>
                  <a:pt x="140417" y="230478"/>
                </a:cubicBezTo>
                <a:cubicBezTo>
                  <a:pt x="159019" y="218663"/>
                  <a:pt x="155123" y="191388"/>
                  <a:pt x="159271" y="165621"/>
                </a:cubicBezTo>
                <a:cubicBezTo>
                  <a:pt x="163419" y="139854"/>
                  <a:pt x="170332" y="102147"/>
                  <a:pt x="165304" y="75878"/>
                </a:cubicBezTo>
                <a:cubicBezTo>
                  <a:pt x="160276" y="49609"/>
                  <a:pt x="140040" y="19066"/>
                  <a:pt x="129105" y="8005"/>
                </a:cubicBezTo>
                <a:cubicBezTo>
                  <a:pt x="118170" y="-3056"/>
                  <a:pt x="111257" y="-2427"/>
                  <a:pt x="99693" y="9514"/>
                </a:cubicBezTo>
                <a:cubicBezTo>
                  <a:pt x="88129" y="21455"/>
                  <a:pt x="74303" y="51997"/>
                  <a:pt x="59723" y="79649"/>
                </a:cubicBezTo>
                <a:close/>
              </a:path>
            </a:pathLst>
          </a:custGeom>
          <a:solidFill>
            <a:srgbClr val="B4E1E4"/>
          </a:solidFill>
          <a:ln cap="flat" cmpd="sng" w="9525">
            <a:solidFill>
              <a:schemeClr val="lt1"/>
            </a:solidFill>
            <a:prstDash val="solid"/>
            <a:round/>
            <a:headEnd len="med" w="med" type="none"/>
            <a:tailEnd len="med" w="med" type="none"/>
          </a:ln>
        </p:spPr>
      </p:sp>
      <p:sp>
        <p:nvSpPr>
          <p:cNvPr id="1029" name="Google Shape;1029;p90"/>
          <p:cNvSpPr/>
          <p:nvPr/>
        </p:nvSpPr>
        <p:spPr>
          <a:xfrm>
            <a:off x="10266128" y="5116523"/>
            <a:ext cx="4300619" cy="4799441"/>
          </a:xfrm>
          <a:custGeom>
            <a:rect b="b" l="l" r="r" t="t"/>
            <a:pathLst>
              <a:path extrusionOk="0" h="201129" w="180225">
                <a:moveTo>
                  <a:pt x="161553" y="6025"/>
                </a:moveTo>
                <a:cubicBezTo>
                  <a:pt x="147853" y="-7047"/>
                  <a:pt x="116681" y="4266"/>
                  <a:pt x="95942" y="12813"/>
                </a:cubicBezTo>
                <a:cubicBezTo>
                  <a:pt x="75203" y="21360"/>
                  <a:pt x="52453" y="33552"/>
                  <a:pt x="37119" y="57307"/>
                </a:cubicBezTo>
                <a:cubicBezTo>
                  <a:pt x="21785" y="81063"/>
                  <a:pt x="7707" y="131968"/>
                  <a:pt x="3936" y="155346"/>
                </a:cubicBezTo>
                <a:cubicBezTo>
                  <a:pt x="165" y="178725"/>
                  <a:pt x="-5491" y="192425"/>
                  <a:pt x="14494" y="197578"/>
                </a:cubicBezTo>
                <a:cubicBezTo>
                  <a:pt x="34479" y="202731"/>
                  <a:pt x="96570" y="203988"/>
                  <a:pt x="123845" y="186266"/>
                </a:cubicBezTo>
                <a:cubicBezTo>
                  <a:pt x="151120" y="168544"/>
                  <a:pt x="171859" y="121284"/>
                  <a:pt x="178144" y="91244"/>
                </a:cubicBezTo>
                <a:cubicBezTo>
                  <a:pt x="184429" y="61204"/>
                  <a:pt x="175253" y="19097"/>
                  <a:pt x="161553" y="6025"/>
                </a:cubicBezTo>
                <a:close/>
              </a:path>
            </a:pathLst>
          </a:custGeom>
          <a:solidFill>
            <a:srgbClr val="69D8F1"/>
          </a:solidFill>
          <a:ln>
            <a:noFill/>
          </a:ln>
        </p:spPr>
      </p:sp>
      <p:sp>
        <p:nvSpPr>
          <p:cNvPr id="1030" name="Google Shape;1030;p90"/>
          <p:cNvSpPr/>
          <p:nvPr/>
        </p:nvSpPr>
        <p:spPr>
          <a:xfrm>
            <a:off x="7086688" y="9493942"/>
            <a:ext cx="4859789" cy="2140753"/>
          </a:xfrm>
          <a:custGeom>
            <a:rect b="b" l="l" r="r" t="t"/>
            <a:pathLst>
              <a:path extrusionOk="0" h="89712" w="203658">
                <a:moveTo>
                  <a:pt x="94951" y="7338"/>
                </a:moveTo>
                <a:cubicBezTo>
                  <a:pt x="66671" y="1556"/>
                  <a:pt x="33489" y="-1084"/>
                  <a:pt x="18029" y="550"/>
                </a:cubicBezTo>
                <a:cubicBezTo>
                  <a:pt x="2569" y="2184"/>
                  <a:pt x="-3715" y="7337"/>
                  <a:pt x="2192" y="17141"/>
                </a:cubicBezTo>
                <a:cubicBezTo>
                  <a:pt x="8099" y="26945"/>
                  <a:pt x="25318" y="47308"/>
                  <a:pt x="53473" y="59374"/>
                </a:cubicBezTo>
                <a:cubicBezTo>
                  <a:pt x="81628" y="71440"/>
                  <a:pt x="146359" y="88157"/>
                  <a:pt x="171120" y="89539"/>
                </a:cubicBezTo>
                <a:cubicBezTo>
                  <a:pt x="195881" y="90922"/>
                  <a:pt x="199275" y="76719"/>
                  <a:pt x="202040" y="67669"/>
                </a:cubicBezTo>
                <a:cubicBezTo>
                  <a:pt x="204805" y="58619"/>
                  <a:pt x="205559" y="45296"/>
                  <a:pt x="187711" y="35241"/>
                </a:cubicBezTo>
                <a:cubicBezTo>
                  <a:pt x="169863" y="25186"/>
                  <a:pt x="123231" y="13120"/>
                  <a:pt x="94951" y="7338"/>
                </a:cubicBezTo>
                <a:close/>
              </a:path>
            </a:pathLst>
          </a:custGeom>
          <a:solidFill>
            <a:srgbClr val="A7DEEB"/>
          </a:solidFill>
          <a:ln cap="flat" cmpd="sng" w="9525">
            <a:solidFill>
              <a:schemeClr val="lt1"/>
            </a:solidFill>
            <a:prstDash val="solid"/>
            <a:round/>
            <a:headEnd len="med" w="med" type="none"/>
            <a:tailEnd len="med" w="med" type="none"/>
          </a:ln>
        </p:spPr>
      </p:sp>
      <p:sp>
        <p:nvSpPr>
          <p:cNvPr id="1031" name="Google Shape;1031;p90"/>
          <p:cNvSpPr/>
          <p:nvPr/>
        </p:nvSpPr>
        <p:spPr>
          <a:xfrm>
            <a:off x="7580107" y="6418513"/>
            <a:ext cx="2093982" cy="303958"/>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solid"/>
            <a:round/>
            <a:headEnd len="med" w="med" type="none"/>
            <a:tailEnd len="med" w="med" type="none"/>
          </a:ln>
        </p:spPr>
      </p:sp>
      <p:sp>
        <p:nvSpPr>
          <p:cNvPr id="1032" name="Google Shape;1032;p90"/>
          <p:cNvSpPr/>
          <p:nvPr/>
        </p:nvSpPr>
        <p:spPr>
          <a:xfrm>
            <a:off x="13758838" y="7345331"/>
            <a:ext cx="2866411" cy="1208588"/>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28575">
            <a:solidFill>
              <a:schemeClr val="lt1"/>
            </a:solidFill>
            <a:prstDash val="solid"/>
            <a:round/>
            <a:headEnd len="med" w="med" type="none"/>
            <a:tailEnd len="med" w="med" type="none"/>
          </a:ln>
        </p:spPr>
      </p:sp>
      <p:sp>
        <p:nvSpPr>
          <p:cNvPr id="1033" name="Google Shape;1033;p90"/>
          <p:cNvSpPr/>
          <p:nvPr/>
        </p:nvSpPr>
        <p:spPr>
          <a:xfrm>
            <a:off x="9794146" y="6487159"/>
            <a:ext cx="1561861" cy="54918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solid"/>
            <a:round/>
            <a:headEnd len="med" w="med" type="none"/>
            <a:tailEnd len="med" w="med" type="none"/>
          </a:ln>
        </p:spPr>
      </p:sp>
      <p:sp>
        <p:nvSpPr>
          <p:cNvPr id="1034" name="Google Shape;1034;p90"/>
          <p:cNvSpPr/>
          <p:nvPr/>
        </p:nvSpPr>
        <p:spPr>
          <a:xfrm>
            <a:off x="8541218" y="6487162"/>
            <a:ext cx="1253035" cy="1613305"/>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solid"/>
            <a:round/>
            <a:headEnd len="med" w="med" type="none"/>
            <a:tailEnd len="med" w="med" type="none"/>
          </a:ln>
        </p:spPr>
      </p:sp>
      <p:sp>
        <p:nvSpPr>
          <p:cNvPr id="1035" name="Google Shape;1035;p90"/>
          <p:cNvSpPr/>
          <p:nvPr/>
        </p:nvSpPr>
        <p:spPr>
          <a:xfrm>
            <a:off x="8627044" y="7087868"/>
            <a:ext cx="2746264" cy="1167163"/>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solid"/>
            <a:round/>
            <a:headEnd len="med" w="med" type="none"/>
            <a:tailEnd len="med" w="med" type="none"/>
          </a:ln>
        </p:spPr>
      </p:sp>
      <p:sp>
        <p:nvSpPr>
          <p:cNvPr id="1036" name="Google Shape;1036;p90"/>
          <p:cNvSpPr/>
          <p:nvPr/>
        </p:nvSpPr>
        <p:spPr>
          <a:xfrm>
            <a:off x="7580107" y="6727468"/>
            <a:ext cx="858137" cy="1390253"/>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solid"/>
            <a:round/>
            <a:headEnd len="med" w="med" type="none"/>
            <a:tailEnd len="med" w="med" type="none"/>
          </a:ln>
        </p:spPr>
      </p:sp>
      <p:sp>
        <p:nvSpPr>
          <p:cNvPr id="1037" name="Google Shape;1037;p90"/>
          <p:cNvSpPr/>
          <p:nvPr/>
        </p:nvSpPr>
        <p:spPr>
          <a:xfrm>
            <a:off x="10725394" y="7139361"/>
            <a:ext cx="716448" cy="2076849"/>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28575">
            <a:solidFill>
              <a:schemeClr val="lt1"/>
            </a:solidFill>
            <a:prstDash val="solid"/>
            <a:round/>
            <a:headEnd len="med" w="med" type="none"/>
            <a:tailEnd len="med" w="med" type="none"/>
          </a:ln>
        </p:spPr>
      </p:sp>
      <p:sp>
        <p:nvSpPr>
          <p:cNvPr id="1038" name="Google Shape;1038;p90"/>
          <p:cNvSpPr/>
          <p:nvPr/>
        </p:nvSpPr>
        <p:spPr>
          <a:xfrm>
            <a:off x="10926912" y="8924323"/>
            <a:ext cx="1905230" cy="2111187"/>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28575">
            <a:solidFill>
              <a:schemeClr val="lt1"/>
            </a:solidFill>
            <a:prstDash val="solid"/>
            <a:round/>
            <a:headEnd len="med" w="med" type="none"/>
            <a:tailEnd len="med" w="med" type="none"/>
          </a:ln>
        </p:spPr>
      </p:sp>
      <p:sp>
        <p:nvSpPr>
          <p:cNvPr id="1039" name="Google Shape;1039;p90"/>
          <p:cNvSpPr/>
          <p:nvPr/>
        </p:nvSpPr>
        <p:spPr>
          <a:xfrm>
            <a:off x="10605051" y="9404911"/>
            <a:ext cx="218891" cy="161341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28575">
            <a:solidFill>
              <a:schemeClr val="lt1"/>
            </a:solidFill>
            <a:prstDash val="solid"/>
            <a:round/>
            <a:headEnd len="med" w="med" type="none"/>
            <a:tailEnd len="med" w="med" type="none"/>
          </a:ln>
        </p:spPr>
      </p:sp>
      <p:sp>
        <p:nvSpPr>
          <p:cNvPr id="1040" name="Google Shape;1040;p90"/>
          <p:cNvSpPr/>
          <p:nvPr/>
        </p:nvSpPr>
        <p:spPr>
          <a:xfrm>
            <a:off x="7820366" y="9971281"/>
            <a:ext cx="2935064" cy="1083047"/>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28575">
            <a:solidFill>
              <a:schemeClr val="lt1"/>
            </a:solidFill>
            <a:prstDash val="solid"/>
            <a:round/>
            <a:headEnd len="med" w="med" type="none"/>
            <a:tailEnd len="med" w="med" type="none"/>
          </a:ln>
        </p:spPr>
      </p:sp>
      <p:sp>
        <p:nvSpPr>
          <p:cNvPr id="1041" name="Google Shape;1041;p90"/>
          <p:cNvSpPr/>
          <p:nvPr/>
        </p:nvSpPr>
        <p:spPr>
          <a:xfrm>
            <a:off x="13964809" y="6796093"/>
            <a:ext cx="1905206" cy="4102226"/>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28575">
            <a:solidFill>
              <a:schemeClr val="lt1"/>
            </a:solidFill>
            <a:prstDash val="solid"/>
            <a:round/>
            <a:headEnd len="med" w="med" type="none"/>
            <a:tailEnd len="med" w="med" type="none"/>
          </a:ln>
        </p:spPr>
      </p:sp>
      <p:sp>
        <p:nvSpPr>
          <p:cNvPr id="1042" name="Google Shape;1042;p90"/>
          <p:cNvSpPr/>
          <p:nvPr/>
        </p:nvSpPr>
        <p:spPr>
          <a:xfrm>
            <a:off x="14033458" y="10647601"/>
            <a:ext cx="2265673" cy="303984"/>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28575">
            <a:solidFill>
              <a:schemeClr val="lt1"/>
            </a:solidFill>
            <a:prstDash val="solid"/>
            <a:round/>
            <a:headEnd len="med" w="med" type="none"/>
            <a:tailEnd len="med" w="med" type="none"/>
          </a:ln>
        </p:spPr>
      </p:sp>
      <p:sp>
        <p:nvSpPr>
          <p:cNvPr id="1043" name="Google Shape;1043;p90"/>
          <p:cNvSpPr/>
          <p:nvPr/>
        </p:nvSpPr>
        <p:spPr>
          <a:xfrm>
            <a:off x="12917848" y="8941503"/>
            <a:ext cx="1029858" cy="1922363"/>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28575">
            <a:solidFill>
              <a:schemeClr val="lt1"/>
            </a:solidFill>
            <a:prstDash val="solid"/>
            <a:round/>
            <a:headEnd len="med" w="med" type="none"/>
            <a:tailEnd len="med" w="med" type="none"/>
          </a:ln>
        </p:spPr>
      </p:sp>
      <p:sp>
        <p:nvSpPr>
          <p:cNvPr id="1044" name="Google Shape;1044;p90"/>
          <p:cNvSpPr/>
          <p:nvPr/>
        </p:nvSpPr>
        <p:spPr>
          <a:xfrm>
            <a:off x="16205973" y="8546743"/>
            <a:ext cx="424395" cy="2299987"/>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28575">
            <a:solidFill>
              <a:schemeClr val="lt1"/>
            </a:solidFill>
            <a:prstDash val="solid"/>
            <a:round/>
            <a:headEnd len="med" w="med" type="none"/>
            <a:tailEnd len="med" w="med" type="none"/>
          </a:ln>
        </p:spPr>
      </p:sp>
      <p:sp>
        <p:nvSpPr>
          <p:cNvPr id="1045" name="Google Shape;1045;p90"/>
          <p:cNvSpPr/>
          <p:nvPr/>
        </p:nvSpPr>
        <p:spPr>
          <a:xfrm>
            <a:off x="15815529" y="6813249"/>
            <a:ext cx="397669" cy="4016417"/>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28575">
            <a:solidFill>
              <a:schemeClr val="lt1"/>
            </a:solidFill>
            <a:prstDash val="solid"/>
            <a:round/>
            <a:headEnd len="med" w="med" type="none"/>
            <a:tailEnd len="med" w="med" type="none"/>
          </a:ln>
        </p:spPr>
      </p:sp>
      <p:sp>
        <p:nvSpPr>
          <p:cNvPr id="1046" name="Google Shape;1046;p90"/>
          <p:cNvSpPr/>
          <p:nvPr/>
        </p:nvSpPr>
        <p:spPr>
          <a:xfrm>
            <a:off x="12952184" y="7362487"/>
            <a:ext cx="858191" cy="1390277"/>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28575">
            <a:solidFill>
              <a:schemeClr val="lt1"/>
            </a:solidFill>
            <a:prstDash val="solid"/>
            <a:round/>
            <a:headEnd len="med" w="med" type="none"/>
            <a:tailEnd len="med" w="med" type="none"/>
          </a:ln>
        </p:spPr>
      </p:sp>
      <p:sp>
        <p:nvSpPr>
          <p:cNvPr id="1047" name="Google Shape;1047;p90"/>
          <p:cNvSpPr/>
          <p:nvPr/>
        </p:nvSpPr>
        <p:spPr>
          <a:xfrm>
            <a:off x="13964809" y="5766315"/>
            <a:ext cx="1888049" cy="909686"/>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28575">
            <a:solidFill>
              <a:schemeClr val="lt1"/>
            </a:solidFill>
            <a:prstDash val="solid"/>
            <a:round/>
            <a:headEnd len="med" w="med" type="none"/>
            <a:tailEnd len="med" w="med" type="none"/>
          </a:ln>
        </p:spPr>
      </p:sp>
      <p:sp>
        <p:nvSpPr>
          <p:cNvPr id="1048" name="Google Shape;1048;p90"/>
          <p:cNvSpPr/>
          <p:nvPr/>
        </p:nvSpPr>
        <p:spPr>
          <a:xfrm>
            <a:off x="13686920" y="5783471"/>
            <a:ext cx="280384" cy="1441772"/>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28575">
            <a:solidFill>
              <a:schemeClr val="lt1"/>
            </a:solidFill>
            <a:prstDash val="solid"/>
            <a:round/>
            <a:headEnd len="med" w="med" type="none"/>
            <a:tailEnd len="med" w="med" type="none"/>
          </a:ln>
        </p:spPr>
      </p:sp>
      <p:sp>
        <p:nvSpPr>
          <p:cNvPr id="1049" name="Google Shape;1049;p90"/>
          <p:cNvSpPr/>
          <p:nvPr/>
        </p:nvSpPr>
        <p:spPr>
          <a:xfrm>
            <a:off x="9845639" y="5733992"/>
            <a:ext cx="4016393" cy="667386"/>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28575">
            <a:solidFill>
              <a:schemeClr val="lt1"/>
            </a:solidFill>
            <a:prstDash val="solid"/>
            <a:round/>
            <a:headEnd len="med" w="med" type="none"/>
            <a:tailEnd len="med" w="med" type="none"/>
          </a:ln>
        </p:spPr>
      </p:sp>
      <p:sp>
        <p:nvSpPr>
          <p:cNvPr id="1050" name="Google Shape;1050;p90"/>
          <p:cNvSpPr/>
          <p:nvPr/>
        </p:nvSpPr>
        <p:spPr>
          <a:xfrm>
            <a:off x="7717381" y="8340773"/>
            <a:ext cx="720910" cy="1458953"/>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solid"/>
            <a:round/>
            <a:headEnd len="med" w="med" type="none"/>
            <a:tailEnd len="med" w="med" type="none"/>
          </a:ln>
        </p:spPr>
      </p:sp>
      <p:sp>
        <p:nvSpPr>
          <p:cNvPr id="1051" name="Google Shape;1051;p90"/>
          <p:cNvSpPr/>
          <p:nvPr/>
        </p:nvSpPr>
        <p:spPr>
          <a:xfrm>
            <a:off x="10892600" y="8890010"/>
            <a:ext cx="1956701" cy="463434"/>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28575">
            <a:solidFill>
              <a:schemeClr val="lt1"/>
            </a:solidFill>
            <a:prstDash val="solid"/>
            <a:round/>
            <a:headEnd len="med" w="med" type="none"/>
            <a:tailEnd len="med" w="med" type="none"/>
          </a:ln>
        </p:spPr>
      </p:sp>
      <p:sp>
        <p:nvSpPr>
          <p:cNvPr id="1052" name="Google Shape;1052;p90"/>
          <p:cNvSpPr/>
          <p:nvPr/>
        </p:nvSpPr>
        <p:spPr>
          <a:xfrm>
            <a:off x="15904252" y="6830429"/>
            <a:ext cx="770790" cy="161341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28575">
            <a:solidFill>
              <a:schemeClr val="lt1"/>
            </a:solidFill>
            <a:prstDash val="solid"/>
            <a:round/>
            <a:headEnd len="med" w="med" type="none"/>
            <a:tailEnd len="med" w="med" type="none"/>
          </a:ln>
        </p:spPr>
      </p:sp>
      <p:sp>
        <p:nvSpPr>
          <p:cNvPr id="1053" name="Google Shape;1053;p90"/>
          <p:cNvSpPr/>
          <p:nvPr/>
        </p:nvSpPr>
        <p:spPr>
          <a:xfrm>
            <a:off x="9656705" y="6327507"/>
            <a:ext cx="316500" cy="277500"/>
          </a:xfrm>
          <a:prstGeom prst="hexagon">
            <a:avLst>
              <a:gd fmla="val 15948" name="adj"/>
              <a:gd fmla="val 115470" name="vf"/>
            </a:avLst>
          </a:prstGeom>
          <a:solidFill>
            <a:schemeClr val="dk2"/>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54" name="Google Shape;1054;p90"/>
          <p:cNvSpPr/>
          <p:nvPr/>
        </p:nvSpPr>
        <p:spPr>
          <a:xfrm>
            <a:off x="13585367" y="7159869"/>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55" name="Google Shape;1055;p90"/>
          <p:cNvSpPr/>
          <p:nvPr/>
        </p:nvSpPr>
        <p:spPr>
          <a:xfrm>
            <a:off x="7537921" y="9799051"/>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56" name="Google Shape;1056;p90"/>
          <p:cNvSpPr/>
          <p:nvPr/>
        </p:nvSpPr>
        <p:spPr>
          <a:xfrm>
            <a:off x="8352735" y="8090874"/>
            <a:ext cx="316500" cy="277500"/>
          </a:xfrm>
          <a:prstGeom prst="hexagon">
            <a:avLst>
              <a:gd fmla="val 15948" name="adj"/>
              <a:gd fmla="val 115470" name="vf"/>
            </a:avLst>
          </a:prstGeom>
          <a:solidFill>
            <a:schemeClr val="dk2"/>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57" name="Google Shape;1057;p90"/>
          <p:cNvSpPr/>
          <p:nvPr/>
        </p:nvSpPr>
        <p:spPr>
          <a:xfrm>
            <a:off x="10670570" y="9215501"/>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58" name="Google Shape;1058;p90"/>
          <p:cNvSpPr/>
          <p:nvPr/>
        </p:nvSpPr>
        <p:spPr>
          <a:xfrm>
            <a:off x="7426322" y="6604965"/>
            <a:ext cx="316500" cy="277500"/>
          </a:xfrm>
          <a:prstGeom prst="hexagon">
            <a:avLst>
              <a:gd fmla="val 15948" name="adj"/>
              <a:gd fmla="val 115470" name="vf"/>
            </a:avLst>
          </a:prstGeom>
          <a:solidFill>
            <a:schemeClr val="dk2"/>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59" name="Google Shape;1059;p90"/>
          <p:cNvSpPr/>
          <p:nvPr/>
        </p:nvSpPr>
        <p:spPr>
          <a:xfrm>
            <a:off x="11279057" y="6882423"/>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0" name="Google Shape;1060;p90"/>
          <p:cNvSpPr/>
          <p:nvPr/>
        </p:nvSpPr>
        <p:spPr>
          <a:xfrm>
            <a:off x="12750676" y="8734936"/>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1" name="Google Shape;1061;p90"/>
          <p:cNvSpPr/>
          <p:nvPr/>
        </p:nvSpPr>
        <p:spPr>
          <a:xfrm>
            <a:off x="15756957" y="6604965"/>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2" name="Google Shape;1062;p90"/>
          <p:cNvSpPr/>
          <p:nvPr/>
        </p:nvSpPr>
        <p:spPr>
          <a:xfrm>
            <a:off x="13757001" y="5459938"/>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3" name="Google Shape;1063;p90"/>
          <p:cNvSpPr/>
          <p:nvPr/>
        </p:nvSpPr>
        <p:spPr>
          <a:xfrm>
            <a:off x="10670570" y="10903897"/>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4" name="Google Shape;1064;p90"/>
          <p:cNvSpPr/>
          <p:nvPr/>
        </p:nvSpPr>
        <p:spPr>
          <a:xfrm>
            <a:off x="16073643" y="10711528"/>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5" name="Google Shape;1065;p90"/>
          <p:cNvSpPr/>
          <p:nvPr/>
        </p:nvSpPr>
        <p:spPr>
          <a:xfrm>
            <a:off x="13757001" y="10818092"/>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6" name="Google Shape;1066;p90"/>
          <p:cNvSpPr/>
          <p:nvPr/>
        </p:nvSpPr>
        <p:spPr>
          <a:xfrm>
            <a:off x="16479070" y="8368320"/>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67" name="Google Shape;1067;p90"/>
          <p:cNvSpPr/>
          <p:nvPr/>
        </p:nvSpPr>
        <p:spPr>
          <a:xfrm>
            <a:off x="2059375" y="9838388"/>
            <a:ext cx="4859700" cy="1922400"/>
          </a:xfrm>
          <a:prstGeom prst="roundRect">
            <a:avLst>
              <a:gd fmla="val 4202" name="adj"/>
            </a:avLst>
          </a:prstGeom>
          <a:solidFill>
            <a:schemeClr val="lt1"/>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600">
                <a:solidFill>
                  <a:schemeClr val="dk1"/>
                </a:solidFill>
                <a:latin typeface="Montserrat"/>
                <a:ea typeface="Montserrat"/>
                <a:cs typeface="Montserrat"/>
                <a:sym typeface="Montserrat"/>
              </a:rPr>
              <a:t>This product thinking is important to </a:t>
            </a:r>
            <a:r>
              <a:rPr b="1" lang="en-US" sz="2600">
                <a:solidFill>
                  <a:schemeClr val="dk1"/>
                </a:solidFill>
                <a:latin typeface="Montserrat"/>
                <a:ea typeface="Montserrat"/>
                <a:cs typeface="Montserrat"/>
                <a:sym typeface="Montserrat"/>
              </a:rPr>
              <a:t>prevent</a:t>
            </a:r>
            <a:r>
              <a:rPr lang="en-US" sz="2600">
                <a:solidFill>
                  <a:schemeClr val="dk1"/>
                </a:solidFill>
                <a:latin typeface="Montserrat"/>
                <a:ea typeface="Montserrat"/>
                <a:cs typeface="Montserrat"/>
                <a:sym typeface="Montserrat"/>
              </a:rPr>
              <a:t> </a:t>
            </a:r>
            <a:r>
              <a:rPr b="1" lang="en-US" sz="2600">
                <a:solidFill>
                  <a:schemeClr val="dk1"/>
                </a:solidFill>
                <a:latin typeface="Montserrat"/>
                <a:ea typeface="Montserrat"/>
                <a:cs typeface="Montserrat"/>
                <a:sym typeface="Montserrat"/>
              </a:rPr>
              <a:t>data</a:t>
            </a:r>
            <a:r>
              <a:rPr b="1" lang="en-US" sz="2600">
                <a:solidFill>
                  <a:schemeClr val="dk1"/>
                </a:solidFill>
                <a:latin typeface="Montserrat"/>
                <a:ea typeface="Montserrat"/>
                <a:cs typeface="Montserrat"/>
                <a:sym typeface="Montserrat"/>
              </a:rPr>
              <a:t> chauvinism</a:t>
            </a:r>
            <a:r>
              <a:rPr lang="en-US" sz="2600">
                <a:solidFill>
                  <a:schemeClr val="dk1"/>
                </a:solidFill>
                <a:latin typeface="Montserrat"/>
                <a:ea typeface="Montserrat"/>
                <a:cs typeface="Montserrat"/>
                <a:sym typeface="Montserrat"/>
              </a:rPr>
              <a:t>.</a:t>
            </a:r>
            <a:endParaRPr sz="2600">
              <a:solidFill>
                <a:schemeClr val="dk1"/>
              </a:solidFill>
              <a:latin typeface="Montserrat"/>
              <a:ea typeface="Montserrat"/>
              <a:cs typeface="Montserrat"/>
              <a:sym typeface="Montserrat"/>
            </a:endParaRPr>
          </a:p>
        </p:txBody>
      </p:sp>
      <p:pic>
        <p:nvPicPr>
          <p:cNvPr id="1068" name="Google Shape;1068;p90"/>
          <p:cNvPicPr preferRelativeResize="0"/>
          <p:nvPr/>
        </p:nvPicPr>
        <p:blipFill>
          <a:blip r:embed="rId3">
            <a:alphaModFix/>
          </a:blip>
          <a:stretch>
            <a:fillRect/>
          </a:stretch>
        </p:blipFill>
        <p:spPr>
          <a:xfrm>
            <a:off x="8365138" y="5952200"/>
            <a:ext cx="858200" cy="858200"/>
          </a:xfrm>
          <a:prstGeom prst="rect">
            <a:avLst/>
          </a:prstGeom>
          <a:noFill/>
          <a:ln>
            <a:noFill/>
          </a:ln>
        </p:spPr>
      </p:pic>
      <p:pic>
        <p:nvPicPr>
          <p:cNvPr id="1069" name="Google Shape;1069;p90"/>
          <p:cNvPicPr preferRelativeResize="0"/>
          <p:nvPr/>
        </p:nvPicPr>
        <p:blipFill>
          <a:blip r:embed="rId3">
            <a:alphaModFix/>
          </a:blip>
          <a:stretch>
            <a:fillRect/>
          </a:stretch>
        </p:blipFill>
        <p:spPr>
          <a:xfrm>
            <a:off x="12208963" y="5322000"/>
            <a:ext cx="858200" cy="858200"/>
          </a:xfrm>
          <a:prstGeom prst="rect">
            <a:avLst/>
          </a:prstGeom>
          <a:noFill/>
          <a:ln>
            <a:noFill/>
          </a:ln>
        </p:spPr>
      </p:pic>
      <p:pic>
        <p:nvPicPr>
          <p:cNvPr id="1070" name="Google Shape;1070;p90"/>
          <p:cNvPicPr preferRelativeResize="0"/>
          <p:nvPr/>
        </p:nvPicPr>
        <p:blipFill>
          <a:blip r:embed="rId3">
            <a:alphaModFix/>
          </a:blip>
          <a:stretch>
            <a:fillRect/>
          </a:stretch>
        </p:blipFill>
        <p:spPr>
          <a:xfrm>
            <a:off x="16024438" y="6993500"/>
            <a:ext cx="858200" cy="858200"/>
          </a:xfrm>
          <a:prstGeom prst="rect">
            <a:avLst/>
          </a:prstGeom>
          <a:noFill/>
          <a:ln>
            <a:noFill/>
          </a:ln>
        </p:spPr>
      </p:pic>
      <p:pic>
        <p:nvPicPr>
          <p:cNvPr id="1071" name="Google Shape;1071;p90"/>
          <p:cNvPicPr preferRelativeResize="0"/>
          <p:nvPr/>
        </p:nvPicPr>
        <p:blipFill>
          <a:blip r:embed="rId3">
            <a:alphaModFix/>
          </a:blip>
          <a:stretch>
            <a:fillRect/>
          </a:stretch>
        </p:blipFill>
        <p:spPr>
          <a:xfrm>
            <a:off x="8800625" y="9771425"/>
            <a:ext cx="858200" cy="85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3"/>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What’s Covered</a:t>
            </a:r>
            <a:endParaRPr/>
          </a:p>
        </p:txBody>
      </p:sp>
      <p:sp>
        <p:nvSpPr>
          <p:cNvPr id="448" name="Google Shape;448;p73"/>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t/>
            </a:r>
            <a:endParaRPr/>
          </a:p>
        </p:txBody>
      </p:sp>
      <p:sp>
        <p:nvSpPr>
          <p:cNvPr id="449" name="Google Shape;449;p73"/>
          <p:cNvSpPr txBox="1"/>
          <p:nvPr>
            <p:ph idx="2" type="body"/>
          </p:nvPr>
        </p:nvSpPr>
        <p:spPr>
          <a:xfrm>
            <a:off x="13364800" y="3174800"/>
            <a:ext cx="11019300" cy="7034400"/>
          </a:xfrm>
          <a:prstGeom prst="rect">
            <a:avLst/>
          </a:prstGeom>
        </p:spPr>
        <p:txBody>
          <a:bodyPr anchorCtr="0" anchor="t" bIns="121875" lIns="0" spcFirstLastPara="1" rIns="121900" wrap="square" tIns="0">
            <a:noAutofit/>
          </a:bodyPr>
          <a:lstStyle/>
          <a:p>
            <a:pPr indent="457200" lvl="0" marL="0" rtl="0" algn="l">
              <a:lnSpc>
                <a:spcPct val="150000"/>
              </a:lnSpc>
              <a:spcBef>
                <a:spcPts val="0"/>
              </a:spcBef>
              <a:spcAft>
                <a:spcPts val="0"/>
              </a:spcAft>
              <a:buNone/>
            </a:pPr>
            <a:r>
              <a:rPr b="1" lang="en-US"/>
              <a:t>1</a:t>
            </a:r>
            <a:r>
              <a:rPr lang="en-US"/>
              <a:t>		What Is Data Mesh?</a:t>
            </a:r>
            <a:endParaRPr/>
          </a:p>
          <a:p>
            <a:pPr indent="457200" lvl="0" marL="0" rtl="0" algn="l">
              <a:lnSpc>
                <a:spcPct val="150000"/>
              </a:lnSpc>
              <a:spcBef>
                <a:spcPts val="0"/>
              </a:spcBef>
              <a:spcAft>
                <a:spcPts val="0"/>
              </a:spcAft>
              <a:buNone/>
            </a:pPr>
            <a:r>
              <a:rPr b="1" lang="en-US"/>
              <a:t>2</a:t>
            </a:r>
            <a:r>
              <a:rPr lang="en-US"/>
              <a:t>		Hands On: Creating Your Own Data Mesh</a:t>
            </a:r>
            <a:endParaRPr/>
          </a:p>
          <a:p>
            <a:pPr indent="0" lvl="0" marL="457200" rtl="0" algn="l">
              <a:lnSpc>
                <a:spcPct val="150000"/>
              </a:lnSpc>
              <a:spcBef>
                <a:spcPts val="0"/>
              </a:spcBef>
              <a:spcAft>
                <a:spcPts val="0"/>
              </a:spcAft>
              <a:buNone/>
            </a:pPr>
            <a:r>
              <a:rPr b="1" lang="en-US"/>
              <a:t>3</a:t>
            </a:r>
            <a:r>
              <a:rPr lang="en-US"/>
              <a:t>		Data Ownership by Domain</a:t>
            </a:r>
            <a:endParaRPr/>
          </a:p>
          <a:p>
            <a:pPr indent="457200" lvl="0" marL="0" rtl="0" algn="l">
              <a:lnSpc>
                <a:spcPct val="150000"/>
              </a:lnSpc>
              <a:spcBef>
                <a:spcPts val="0"/>
              </a:spcBef>
              <a:spcAft>
                <a:spcPts val="0"/>
              </a:spcAft>
              <a:buNone/>
            </a:pPr>
            <a:r>
              <a:rPr b="1" lang="en-US"/>
              <a:t>4</a:t>
            </a:r>
            <a:r>
              <a:rPr lang="en-US"/>
              <a:t>		Data as a Product</a:t>
            </a:r>
            <a:endParaRPr/>
          </a:p>
          <a:p>
            <a:pPr indent="457200" lvl="0" marL="0" rtl="0" algn="l">
              <a:lnSpc>
                <a:spcPct val="150000"/>
              </a:lnSpc>
              <a:spcBef>
                <a:spcPts val="0"/>
              </a:spcBef>
              <a:spcAft>
                <a:spcPts val="0"/>
              </a:spcAft>
              <a:buNone/>
            </a:pPr>
            <a:r>
              <a:rPr b="1" lang="en-US"/>
              <a:t>5</a:t>
            </a:r>
            <a:r>
              <a:rPr lang="en-US"/>
              <a:t>		Data Available Everywhere, Self-Service</a:t>
            </a:r>
            <a:endParaRPr/>
          </a:p>
          <a:p>
            <a:pPr indent="457200" lvl="0" marL="0" rtl="0" algn="l">
              <a:lnSpc>
                <a:spcPct val="150000"/>
              </a:lnSpc>
              <a:spcBef>
                <a:spcPts val="0"/>
              </a:spcBef>
              <a:spcAft>
                <a:spcPts val="0"/>
              </a:spcAft>
              <a:buNone/>
            </a:pPr>
            <a:r>
              <a:rPr b="1" lang="en-US"/>
              <a:t>6</a:t>
            </a:r>
            <a:r>
              <a:rPr lang="en-US"/>
              <a:t>		Data Governed Wherever It Is</a:t>
            </a:r>
            <a:endParaRPr/>
          </a:p>
          <a:p>
            <a:pPr indent="457200" lvl="0" marL="0" rtl="0" algn="l">
              <a:lnSpc>
                <a:spcPct val="150000"/>
              </a:lnSpc>
              <a:spcBef>
                <a:spcPts val="0"/>
              </a:spcBef>
              <a:spcAft>
                <a:spcPts val="0"/>
              </a:spcAft>
              <a:buNone/>
            </a:pPr>
            <a:r>
              <a:rPr b="1" lang="en-US"/>
              <a:t>7</a:t>
            </a:r>
            <a:r>
              <a:rPr lang="en-US"/>
              <a:t>		Implementing a Data Mesh</a:t>
            </a:r>
            <a:endParaRPr/>
          </a:p>
          <a:p>
            <a:pPr indent="457200" lvl="0" marL="0" rtl="0" algn="l">
              <a:lnSpc>
                <a:spcPct val="150000"/>
              </a:lnSpc>
              <a:spcBef>
                <a:spcPts val="0"/>
              </a:spcBef>
              <a:spcAft>
                <a:spcPts val="0"/>
              </a:spcAft>
              <a:buNone/>
            </a:pPr>
            <a:r>
              <a:rPr b="1" lang="en-US"/>
              <a:t>8</a:t>
            </a:r>
            <a:r>
              <a:rPr lang="en-US"/>
              <a:t>		Hands On: Exploring the Data Mesh</a:t>
            </a:r>
            <a:endParaRPr/>
          </a:p>
          <a:p>
            <a:pPr indent="457200" lvl="0" marL="0" rtl="0" algn="l">
              <a:lnSpc>
                <a:spcPct val="150000"/>
              </a:lnSpc>
              <a:spcBef>
                <a:spcPts val="0"/>
              </a:spcBef>
              <a:spcAft>
                <a:spcPts val="0"/>
              </a:spcAft>
              <a:buNone/>
            </a:pPr>
            <a:r>
              <a:rPr b="1" lang="en-US"/>
              <a:t>9</a:t>
            </a:r>
            <a:r>
              <a:rPr lang="en-US"/>
              <a:t>		Hands On: Creating a Data Product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91"/>
          <p:cNvSpPr/>
          <p:nvPr/>
        </p:nvSpPr>
        <p:spPr>
          <a:xfrm>
            <a:off x="8098163" y="4798925"/>
            <a:ext cx="13378800" cy="7564500"/>
          </a:xfrm>
          <a:prstGeom prst="roundRect">
            <a:avLst>
              <a:gd fmla="val 4202" name="adj"/>
            </a:avLst>
          </a:prstGeom>
          <a:solidFill>
            <a:schemeClr val="lt1"/>
          </a:solidFill>
          <a:ln cap="flat" cmpd="sng" w="9525">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078" name="Google Shape;1078;p91"/>
          <p:cNvSpPr/>
          <p:nvPr/>
        </p:nvSpPr>
        <p:spPr>
          <a:xfrm>
            <a:off x="12358850" y="5069700"/>
            <a:ext cx="8684100" cy="70269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l">
              <a:lnSpc>
                <a:spcPct val="115000"/>
              </a:lnSpc>
              <a:spcBef>
                <a:spcPts val="1000"/>
              </a:spcBef>
              <a:spcAft>
                <a:spcPts val="1000"/>
              </a:spcAft>
              <a:buNone/>
            </a:pPr>
            <a:r>
              <a:t/>
            </a:r>
            <a:endParaRPr sz="2400">
              <a:solidFill>
                <a:schemeClr val="dk1"/>
              </a:solidFill>
              <a:latin typeface="Montserrat Medium"/>
              <a:ea typeface="Montserrat Medium"/>
              <a:cs typeface="Montserrat Medium"/>
              <a:sym typeface="Montserrat Medium"/>
            </a:endParaRPr>
          </a:p>
        </p:txBody>
      </p:sp>
      <p:sp>
        <p:nvSpPr>
          <p:cNvPr id="1079" name="Google Shape;1079;p91"/>
          <p:cNvSpPr/>
          <p:nvPr/>
        </p:nvSpPr>
        <p:spPr>
          <a:xfrm>
            <a:off x="2830825" y="8206515"/>
            <a:ext cx="5049300" cy="4322400"/>
          </a:xfrm>
          <a:prstGeom prst="flowChartAlternateProcess">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91"/>
          <p:cNvSpPr/>
          <p:nvPr/>
        </p:nvSpPr>
        <p:spPr>
          <a:xfrm>
            <a:off x="3754542" y="9230075"/>
            <a:ext cx="3638071" cy="3015168"/>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a:noFill/>
          </a:ln>
        </p:spPr>
      </p:sp>
      <p:pic>
        <p:nvPicPr>
          <p:cNvPr id="1081" name="Google Shape;1081;p91"/>
          <p:cNvPicPr preferRelativeResize="0"/>
          <p:nvPr/>
        </p:nvPicPr>
        <p:blipFill>
          <a:blip r:embed="rId3">
            <a:alphaModFix/>
          </a:blip>
          <a:stretch>
            <a:fillRect/>
          </a:stretch>
        </p:blipFill>
        <p:spPr>
          <a:xfrm>
            <a:off x="5723306" y="9064398"/>
            <a:ext cx="250594" cy="296464"/>
          </a:xfrm>
          <a:prstGeom prst="rect">
            <a:avLst/>
          </a:prstGeom>
          <a:noFill/>
          <a:ln cap="flat" cmpd="sng" w="9525">
            <a:solidFill>
              <a:srgbClr val="38CCED"/>
            </a:solidFill>
            <a:prstDash val="solid"/>
            <a:round/>
            <a:headEnd len="sm" w="sm" type="none"/>
            <a:tailEnd len="sm" w="sm" type="none"/>
          </a:ln>
        </p:spPr>
      </p:pic>
      <p:pic>
        <p:nvPicPr>
          <p:cNvPr id="1082" name="Google Shape;1082;p91"/>
          <p:cNvPicPr preferRelativeResize="0"/>
          <p:nvPr/>
        </p:nvPicPr>
        <p:blipFill>
          <a:blip r:embed="rId4">
            <a:alphaModFix/>
          </a:blip>
          <a:stretch>
            <a:fillRect/>
          </a:stretch>
        </p:blipFill>
        <p:spPr>
          <a:xfrm>
            <a:off x="6005434" y="9064398"/>
            <a:ext cx="341403" cy="296463"/>
          </a:xfrm>
          <a:prstGeom prst="rect">
            <a:avLst/>
          </a:prstGeom>
          <a:noFill/>
          <a:ln cap="flat" cmpd="sng" w="9525">
            <a:solidFill>
              <a:srgbClr val="38CCED"/>
            </a:solidFill>
            <a:prstDash val="solid"/>
            <a:round/>
            <a:headEnd len="sm" w="sm" type="none"/>
            <a:tailEnd len="sm" w="sm" type="none"/>
          </a:ln>
        </p:spPr>
      </p:pic>
      <p:pic>
        <p:nvPicPr>
          <p:cNvPr id="1083" name="Google Shape;1083;p91"/>
          <p:cNvPicPr preferRelativeResize="0"/>
          <p:nvPr/>
        </p:nvPicPr>
        <p:blipFill>
          <a:blip r:embed="rId5">
            <a:alphaModFix/>
          </a:blip>
          <a:stretch>
            <a:fillRect/>
          </a:stretch>
        </p:blipFill>
        <p:spPr>
          <a:xfrm>
            <a:off x="6378377" y="9064768"/>
            <a:ext cx="341400" cy="296094"/>
          </a:xfrm>
          <a:prstGeom prst="rect">
            <a:avLst/>
          </a:prstGeom>
          <a:noFill/>
          <a:ln cap="flat" cmpd="sng" w="9525">
            <a:solidFill>
              <a:srgbClr val="38CCED"/>
            </a:solidFill>
            <a:prstDash val="solid"/>
            <a:round/>
            <a:headEnd len="sm" w="sm" type="none"/>
            <a:tailEnd len="sm" w="sm" type="none"/>
          </a:ln>
        </p:spPr>
      </p:pic>
      <p:sp>
        <p:nvSpPr>
          <p:cNvPr id="1084" name="Google Shape;1084;p91"/>
          <p:cNvSpPr/>
          <p:nvPr/>
        </p:nvSpPr>
        <p:spPr>
          <a:xfrm>
            <a:off x="4366815" y="9993910"/>
            <a:ext cx="1939506" cy="281550"/>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solid"/>
            <a:round/>
            <a:headEnd len="med" w="med" type="none"/>
            <a:tailEnd len="med" w="med" type="none"/>
          </a:ln>
        </p:spPr>
      </p:sp>
      <p:sp>
        <p:nvSpPr>
          <p:cNvPr id="1085" name="Google Shape;1085;p91"/>
          <p:cNvSpPr/>
          <p:nvPr/>
        </p:nvSpPr>
        <p:spPr>
          <a:xfrm>
            <a:off x="6417531" y="10057493"/>
            <a:ext cx="1446631" cy="50869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solid"/>
            <a:round/>
            <a:headEnd len="med" w="med" type="none"/>
            <a:tailEnd len="med" w="med" type="none"/>
          </a:ln>
        </p:spPr>
      </p:sp>
      <p:sp>
        <p:nvSpPr>
          <p:cNvPr id="1086" name="Google Shape;1086;p91"/>
          <p:cNvSpPr/>
          <p:nvPr/>
        </p:nvSpPr>
        <p:spPr>
          <a:xfrm>
            <a:off x="5257028" y="10057495"/>
            <a:ext cx="1160591" cy="1494390"/>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solid"/>
            <a:round/>
            <a:headEnd len="med" w="med" type="none"/>
            <a:tailEnd len="med" w="med" type="none"/>
          </a:ln>
        </p:spPr>
      </p:sp>
      <p:sp>
        <p:nvSpPr>
          <p:cNvPr id="1087" name="Google Shape;1087;p91"/>
          <p:cNvSpPr/>
          <p:nvPr/>
        </p:nvSpPr>
        <p:spPr>
          <a:xfrm>
            <a:off x="5336523" y="10613891"/>
            <a:ext cx="2543710" cy="1081077"/>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solid"/>
            <a:round/>
            <a:headEnd len="med" w="med" type="none"/>
            <a:tailEnd len="med" w="med" type="none"/>
          </a:ln>
        </p:spPr>
      </p:sp>
      <p:sp>
        <p:nvSpPr>
          <p:cNvPr id="1088" name="Google Shape;1088;p91"/>
          <p:cNvSpPr/>
          <p:nvPr/>
        </p:nvSpPr>
        <p:spPr>
          <a:xfrm>
            <a:off x="4366815" y="10280076"/>
            <a:ext cx="794856" cy="1287730"/>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solid"/>
            <a:round/>
            <a:headEnd len="med" w="med" type="none"/>
            <a:tailEnd len="med" w="med" type="none"/>
          </a:ln>
        </p:spPr>
      </p:sp>
      <p:sp>
        <p:nvSpPr>
          <p:cNvPr id="1089" name="Google Shape;1089;p91"/>
          <p:cNvSpPr/>
          <p:nvPr/>
        </p:nvSpPr>
        <p:spPr>
          <a:xfrm>
            <a:off x="4493963" y="11774377"/>
            <a:ext cx="667739" cy="1351347"/>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solid"/>
            <a:round/>
            <a:headEnd len="med" w="med" type="none"/>
            <a:tailEnd len="med" w="med" type="none"/>
          </a:ln>
        </p:spPr>
      </p:sp>
      <p:sp>
        <p:nvSpPr>
          <p:cNvPr id="1090" name="Google Shape;1090;p91"/>
          <p:cNvSpPr/>
          <p:nvPr/>
        </p:nvSpPr>
        <p:spPr>
          <a:xfrm>
            <a:off x="6290229" y="9909617"/>
            <a:ext cx="293100" cy="2568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91" name="Google Shape;1091;p91"/>
          <p:cNvSpPr/>
          <p:nvPr/>
        </p:nvSpPr>
        <p:spPr>
          <a:xfrm>
            <a:off x="5082448" y="11542912"/>
            <a:ext cx="293100" cy="2568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92" name="Google Shape;1092;p91"/>
          <p:cNvSpPr/>
          <p:nvPr/>
        </p:nvSpPr>
        <p:spPr>
          <a:xfrm>
            <a:off x="4224374" y="10166608"/>
            <a:ext cx="293100" cy="2568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093" name="Google Shape;1093;p91"/>
          <p:cNvSpPr/>
          <p:nvPr/>
        </p:nvSpPr>
        <p:spPr>
          <a:xfrm>
            <a:off x="5263445" y="8634392"/>
            <a:ext cx="1868400" cy="2961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Domain</a:t>
            </a:r>
            <a:endParaRPr sz="1500">
              <a:solidFill>
                <a:schemeClr val="dk1"/>
              </a:solidFill>
              <a:latin typeface="Montserrat SemiBold"/>
              <a:ea typeface="Montserrat SemiBold"/>
              <a:cs typeface="Montserrat SemiBold"/>
              <a:sym typeface="Montserrat SemiBold"/>
            </a:endParaRPr>
          </a:p>
        </p:txBody>
      </p:sp>
      <p:sp>
        <p:nvSpPr>
          <p:cNvPr id="1094" name="Google Shape;1094;p91"/>
          <p:cNvSpPr/>
          <p:nvPr/>
        </p:nvSpPr>
        <p:spPr>
          <a:xfrm>
            <a:off x="3148812" y="9247340"/>
            <a:ext cx="2013000" cy="6237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Data Product</a:t>
            </a:r>
            <a:endParaRPr sz="1500">
              <a:solidFill>
                <a:schemeClr val="dk1"/>
              </a:solidFill>
              <a:latin typeface="Montserrat SemiBold"/>
              <a:ea typeface="Montserrat SemiBold"/>
              <a:cs typeface="Montserrat SemiBold"/>
              <a:sym typeface="Montserrat SemiBold"/>
            </a:endParaRPr>
          </a:p>
        </p:txBody>
      </p:sp>
      <p:sp>
        <p:nvSpPr>
          <p:cNvPr id="1095" name="Google Shape;1095;p9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Data Product, a “Microservice for the </a:t>
            </a:r>
            <a:endParaRPr/>
          </a:p>
          <a:p>
            <a:pPr indent="0" lvl="0" marL="0" rtl="0" algn="l">
              <a:spcBef>
                <a:spcPts val="0"/>
              </a:spcBef>
              <a:spcAft>
                <a:spcPts val="0"/>
              </a:spcAft>
              <a:buNone/>
            </a:pPr>
            <a:r>
              <a:rPr lang="en-US"/>
              <a:t>Data World”</a:t>
            </a:r>
            <a:endParaRPr/>
          </a:p>
        </p:txBody>
      </p:sp>
      <p:sp>
        <p:nvSpPr>
          <p:cNvPr id="1096" name="Google Shape;1096;p91"/>
          <p:cNvSpPr txBox="1"/>
          <p:nvPr>
            <p:ph idx="1" type="body"/>
          </p:nvPr>
        </p:nvSpPr>
        <p:spPr>
          <a:xfrm>
            <a:off x="2311350" y="2392175"/>
            <a:ext cx="20548800" cy="2355600"/>
          </a:xfrm>
          <a:prstGeom prst="rect">
            <a:avLst/>
          </a:prstGeom>
        </p:spPr>
        <p:txBody>
          <a:bodyPr anchorCtr="0" anchor="t" bIns="121875" lIns="0" spcFirstLastPara="1" rIns="121900" wrap="square" tIns="0">
            <a:noAutofit/>
          </a:bodyPr>
          <a:lstStyle/>
          <a:p>
            <a:pPr indent="-444500" lvl="0" marL="457200" rtl="0" algn="l">
              <a:lnSpc>
                <a:spcPct val="135000"/>
              </a:lnSpc>
              <a:spcBef>
                <a:spcPts val="2000"/>
              </a:spcBef>
              <a:spcAft>
                <a:spcPts val="0"/>
              </a:spcAft>
              <a:buSzPts val="3400"/>
              <a:buChar char="●"/>
            </a:pPr>
            <a:r>
              <a:rPr lang="en-US" sz="3400"/>
              <a:t>Data product is a node on the data mesh, situated within a domain.</a:t>
            </a:r>
            <a:endParaRPr sz="3400"/>
          </a:p>
          <a:p>
            <a:pPr indent="-444500" lvl="0" marL="457200" rtl="0" algn="l">
              <a:lnSpc>
                <a:spcPct val="135000"/>
              </a:lnSpc>
              <a:spcBef>
                <a:spcPts val="0"/>
              </a:spcBef>
              <a:spcAft>
                <a:spcPts val="0"/>
              </a:spcAft>
              <a:buSzPts val="3400"/>
              <a:buChar char="●"/>
            </a:pPr>
            <a:r>
              <a:rPr lang="en-US" sz="3400"/>
              <a:t>Produces—and possibly consumes—high-quality data within the mesh.</a:t>
            </a:r>
            <a:endParaRPr sz="3400"/>
          </a:p>
          <a:p>
            <a:pPr indent="-444500" lvl="0" marL="457200" rtl="0" algn="l">
              <a:lnSpc>
                <a:spcPct val="135000"/>
              </a:lnSpc>
              <a:spcBef>
                <a:spcPts val="0"/>
              </a:spcBef>
              <a:spcAft>
                <a:spcPts val="0"/>
              </a:spcAft>
              <a:buSzPts val="3400"/>
              <a:buChar char="●"/>
            </a:pPr>
            <a:r>
              <a:rPr lang="en-US" sz="3400"/>
              <a:t>Encapsulates all the elements required for its function, namely data + code + infrastructure.</a:t>
            </a:r>
            <a:endParaRPr sz="3400">
              <a:latin typeface="Montserrat SemiBold"/>
              <a:ea typeface="Montserrat SemiBold"/>
              <a:cs typeface="Montserrat SemiBold"/>
              <a:sym typeface="Montserrat SemiBold"/>
            </a:endParaRPr>
          </a:p>
        </p:txBody>
      </p:sp>
      <p:sp>
        <p:nvSpPr>
          <p:cNvPr id="1097" name="Google Shape;1097;p91"/>
          <p:cNvSpPr/>
          <p:nvPr/>
        </p:nvSpPr>
        <p:spPr>
          <a:xfrm>
            <a:off x="16131084" y="9069708"/>
            <a:ext cx="2031300" cy="17109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FFFFFF"/>
                </a:solidFill>
                <a:latin typeface="Montserrat"/>
                <a:ea typeface="Montserrat"/>
                <a:cs typeface="Montserrat"/>
                <a:sym typeface="Montserrat"/>
              </a:rPr>
              <a:t>Infra</a:t>
            </a:r>
            <a:endParaRPr sz="3700">
              <a:solidFill>
                <a:srgbClr val="FFFFFF"/>
              </a:solidFill>
              <a:latin typeface="Montserrat"/>
              <a:ea typeface="Montserrat"/>
              <a:cs typeface="Montserrat"/>
              <a:sym typeface="Montserrat"/>
            </a:endParaRPr>
          </a:p>
        </p:txBody>
      </p:sp>
      <p:sp>
        <p:nvSpPr>
          <p:cNvPr id="1098" name="Google Shape;1098;p91"/>
          <p:cNvSpPr/>
          <p:nvPr/>
        </p:nvSpPr>
        <p:spPr>
          <a:xfrm>
            <a:off x="14462472" y="8035693"/>
            <a:ext cx="2031300" cy="17109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FFFFFF"/>
                </a:solidFill>
                <a:latin typeface="Montserrat"/>
                <a:ea typeface="Montserrat"/>
                <a:cs typeface="Montserrat"/>
                <a:sym typeface="Montserrat"/>
              </a:rPr>
              <a:t>Code</a:t>
            </a:r>
            <a:endParaRPr sz="3700">
              <a:solidFill>
                <a:srgbClr val="FFFFFF"/>
              </a:solidFill>
              <a:latin typeface="Montserrat"/>
              <a:ea typeface="Montserrat"/>
              <a:cs typeface="Montserrat"/>
              <a:sym typeface="Montserrat"/>
            </a:endParaRPr>
          </a:p>
        </p:txBody>
      </p:sp>
      <p:sp>
        <p:nvSpPr>
          <p:cNvPr id="1099" name="Google Shape;1099;p91"/>
          <p:cNvSpPr/>
          <p:nvPr/>
        </p:nvSpPr>
        <p:spPr>
          <a:xfrm>
            <a:off x="12793831" y="7011799"/>
            <a:ext cx="2031300" cy="17109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chemeClr val="lt1"/>
                </a:solidFill>
                <a:latin typeface="Montserrat"/>
                <a:ea typeface="Montserrat"/>
                <a:cs typeface="Montserrat"/>
                <a:sym typeface="Montserrat"/>
              </a:rPr>
              <a:t>Data</a:t>
            </a:r>
            <a:endParaRPr sz="3700">
              <a:solidFill>
                <a:schemeClr val="lt1"/>
              </a:solidFill>
              <a:latin typeface="Montserrat"/>
              <a:ea typeface="Montserrat"/>
              <a:cs typeface="Montserrat"/>
              <a:sym typeface="Montserrat"/>
            </a:endParaRPr>
          </a:p>
        </p:txBody>
      </p:sp>
      <p:sp>
        <p:nvSpPr>
          <p:cNvPr id="1100" name="Google Shape;1100;p91"/>
          <p:cNvSpPr/>
          <p:nvPr/>
        </p:nvSpPr>
        <p:spPr>
          <a:xfrm rot="-9899686">
            <a:off x="10517622" y="7082193"/>
            <a:ext cx="2140808" cy="549883"/>
          </a:xfrm>
          <a:custGeom>
            <a:rect b="b" l="l" r="r" t="t"/>
            <a:pathLst>
              <a:path extrusionOk="0" h="26139" w="77847">
                <a:moveTo>
                  <a:pt x="77847" y="26139"/>
                </a:moveTo>
                <a:cubicBezTo>
                  <a:pt x="71823" y="21853"/>
                  <a:pt x="54679" y="2971"/>
                  <a:pt x="41704" y="422"/>
                </a:cubicBezTo>
                <a:cubicBezTo>
                  <a:pt x="28730" y="-2126"/>
                  <a:pt x="6951" y="9110"/>
                  <a:pt x="0" y="10848"/>
                </a:cubicBezTo>
              </a:path>
            </a:pathLst>
          </a:custGeom>
          <a:noFill/>
          <a:ln cap="flat" cmpd="sng" w="28575">
            <a:solidFill>
              <a:schemeClr val="dk1"/>
            </a:solidFill>
            <a:prstDash val="solid"/>
            <a:round/>
            <a:headEnd len="med" w="med" type="none"/>
            <a:tailEnd len="med" w="med" type="stealth"/>
          </a:ln>
        </p:spPr>
      </p:sp>
      <p:sp>
        <p:nvSpPr>
          <p:cNvPr id="1101" name="Google Shape;1101;p91"/>
          <p:cNvSpPr txBox="1"/>
          <p:nvPr/>
        </p:nvSpPr>
        <p:spPr>
          <a:xfrm>
            <a:off x="16493833" y="6542244"/>
            <a:ext cx="3948600" cy="10467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600">
                <a:solidFill>
                  <a:schemeClr val="lt1"/>
                </a:solidFill>
                <a:latin typeface="Montserrat"/>
                <a:ea typeface="Montserrat"/>
                <a:cs typeface="Montserrat"/>
                <a:sym typeface="Montserrat"/>
              </a:rPr>
              <a:t>Creates, manipulates, serves, etc. that data</a:t>
            </a:r>
            <a:endParaRPr sz="2600">
              <a:solidFill>
                <a:schemeClr val="lt1"/>
              </a:solidFill>
              <a:latin typeface="Montserrat"/>
              <a:ea typeface="Montserrat"/>
              <a:cs typeface="Montserrat"/>
              <a:sym typeface="Montserrat"/>
            </a:endParaRPr>
          </a:p>
        </p:txBody>
      </p:sp>
      <p:sp>
        <p:nvSpPr>
          <p:cNvPr id="1102" name="Google Shape;1102;p91"/>
          <p:cNvSpPr/>
          <p:nvPr/>
        </p:nvSpPr>
        <p:spPr>
          <a:xfrm flipH="1" rot="9502857">
            <a:off x="16546110" y="8001317"/>
            <a:ext cx="1737346" cy="402669"/>
          </a:xfrm>
          <a:custGeom>
            <a:rect b="b" l="l" r="r" t="t"/>
            <a:pathLst>
              <a:path extrusionOk="0" h="26139" w="77847">
                <a:moveTo>
                  <a:pt x="77847" y="26139"/>
                </a:moveTo>
                <a:cubicBezTo>
                  <a:pt x="71823" y="21853"/>
                  <a:pt x="54679" y="2971"/>
                  <a:pt x="41704" y="422"/>
                </a:cubicBezTo>
                <a:cubicBezTo>
                  <a:pt x="28730" y="-2126"/>
                  <a:pt x="6951" y="9110"/>
                  <a:pt x="0" y="10848"/>
                </a:cubicBezTo>
              </a:path>
            </a:pathLst>
          </a:custGeom>
          <a:noFill/>
          <a:ln cap="flat" cmpd="sng" w="28575">
            <a:solidFill>
              <a:schemeClr val="lt1"/>
            </a:solidFill>
            <a:prstDash val="solid"/>
            <a:round/>
            <a:headEnd len="med" w="med" type="none"/>
            <a:tailEnd len="med" w="med" type="stealth"/>
          </a:ln>
        </p:spPr>
      </p:sp>
      <p:sp>
        <p:nvSpPr>
          <p:cNvPr id="1103" name="Google Shape;1103;p91"/>
          <p:cNvSpPr txBox="1"/>
          <p:nvPr/>
        </p:nvSpPr>
        <p:spPr>
          <a:xfrm>
            <a:off x="13959148" y="10913655"/>
            <a:ext cx="6939900" cy="10467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600">
                <a:solidFill>
                  <a:schemeClr val="lt1"/>
                </a:solidFill>
                <a:latin typeface="Montserrat"/>
                <a:ea typeface="Montserrat"/>
                <a:cs typeface="Montserrat"/>
                <a:sym typeface="Montserrat"/>
              </a:rPr>
              <a:t>Powers the data (e.g., storage) and the code (e.g., run, deploy, monitor)</a:t>
            </a:r>
            <a:endParaRPr sz="2600">
              <a:solidFill>
                <a:schemeClr val="lt1"/>
              </a:solidFill>
              <a:latin typeface="Montserrat"/>
              <a:ea typeface="Montserrat"/>
              <a:cs typeface="Montserrat"/>
              <a:sym typeface="Montserrat"/>
            </a:endParaRPr>
          </a:p>
        </p:txBody>
      </p:sp>
      <p:sp>
        <p:nvSpPr>
          <p:cNvPr id="1104" name="Google Shape;1104;p91"/>
          <p:cNvSpPr/>
          <p:nvPr/>
        </p:nvSpPr>
        <p:spPr>
          <a:xfrm rot="1449733">
            <a:off x="18141287" y="9987983"/>
            <a:ext cx="1388830" cy="701599"/>
          </a:xfrm>
          <a:custGeom>
            <a:rect b="b" l="l" r="r" t="t"/>
            <a:pathLst>
              <a:path extrusionOk="0" h="26139" w="77847">
                <a:moveTo>
                  <a:pt x="77847" y="26139"/>
                </a:moveTo>
                <a:cubicBezTo>
                  <a:pt x="71823" y="21853"/>
                  <a:pt x="54679" y="2971"/>
                  <a:pt x="41704" y="422"/>
                </a:cubicBezTo>
                <a:cubicBezTo>
                  <a:pt x="28730" y="-2126"/>
                  <a:pt x="6951" y="9110"/>
                  <a:pt x="0" y="10848"/>
                </a:cubicBezTo>
              </a:path>
            </a:pathLst>
          </a:custGeom>
          <a:noFill/>
          <a:ln cap="flat" cmpd="sng" w="28575">
            <a:solidFill>
              <a:schemeClr val="lt1"/>
            </a:solidFill>
            <a:prstDash val="solid"/>
            <a:round/>
            <a:headEnd len="med" w="med" type="none"/>
            <a:tailEnd len="med" w="med" type="stealth"/>
          </a:ln>
        </p:spPr>
      </p:sp>
      <p:sp>
        <p:nvSpPr>
          <p:cNvPr id="1105" name="Google Shape;1105;p91"/>
          <p:cNvSpPr txBox="1"/>
          <p:nvPr/>
        </p:nvSpPr>
        <p:spPr>
          <a:xfrm>
            <a:off x="12359025" y="5253625"/>
            <a:ext cx="8684100" cy="1231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“Items About to Expire”</a:t>
            </a:r>
            <a:endParaRPr b="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Data Product</a:t>
            </a:r>
            <a:endParaRPr b="1" sz="3200">
              <a:solidFill>
                <a:schemeClr val="lt1"/>
              </a:solidFill>
              <a:latin typeface="Montserrat"/>
              <a:ea typeface="Montserrat"/>
              <a:cs typeface="Montserrat"/>
              <a:sym typeface="Montserrat"/>
            </a:endParaRPr>
          </a:p>
        </p:txBody>
      </p:sp>
      <p:cxnSp>
        <p:nvCxnSpPr>
          <p:cNvPr id="1106" name="Google Shape;1106;p91"/>
          <p:cNvCxnSpPr>
            <a:stCxn id="1107" idx="0"/>
          </p:cNvCxnSpPr>
          <p:nvPr/>
        </p:nvCxnSpPr>
        <p:spPr>
          <a:xfrm flipH="1" rot="10800000">
            <a:off x="6416929" y="6852207"/>
            <a:ext cx="3312000" cy="2852700"/>
          </a:xfrm>
          <a:prstGeom prst="straightConnector1">
            <a:avLst/>
          </a:prstGeom>
          <a:noFill/>
          <a:ln cap="flat" cmpd="sng" w="28575">
            <a:solidFill>
              <a:srgbClr val="D8365D"/>
            </a:solidFill>
            <a:prstDash val="dash"/>
            <a:round/>
            <a:headEnd len="med" w="med" type="none"/>
            <a:tailEnd len="med" w="med" type="none"/>
          </a:ln>
        </p:spPr>
      </p:cxnSp>
      <p:cxnSp>
        <p:nvCxnSpPr>
          <p:cNvPr id="1108" name="Google Shape;1108;p91"/>
          <p:cNvCxnSpPr>
            <a:stCxn id="1107" idx="4"/>
          </p:cNvCxnSpPr>
          <p:nvPr/>
        </p:nvCxnSpPr>
        <p:spPr>
          <a:xfrm>
            <a:off x="6416929" y="10329207"/>
            <a:ext cx="5415600" cy="1767000"/>
          </a:xfrm>
          <a:prstGeom prst="straightConnector1">
            <a:avLst/>
          </a:prstGeom>
          <a:noFill/>
          <a:ln cap="flat" cmpd="sng" w="28575">
            <a:solidFill>
              <a:srgbClr val="D8365D"/>
            </a:solidFill>
            <a:prstDash val="dash"/>
            <a:round/>
            <a:headEnd len="med" w="med" type="none"/>
            <a:tailEnd len="med" w="med" type="none"/>
          </a:ln>
        </p:spPr>
      </p:cxnSp>
      <p:sp>
        <p:nvSpPr>
          <p:cNvPr id="1107" name="Google Shape;1107;p91"/>
          <p:cNvSpPr/>
          <p:nvPr/>
        </p:nvSpPr>
        <p:spPr>
          <a:xfrm>
            <a:off x="6104779" y="9704907"/>
            <a:ext cx="624300" cy="624300"/>
          </a:xfrm>
          <a:prstGeom prst="ellipse">
            <a:avLst/>
          </a:prstGeom>
          <a:noFill/>
          <a:ln cap="flat" cmpd="sng" w="76200">
            <a:solidFill>
              <a:srgbClr val="D8365D"/>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1109" name="Google Shape;1109;p91"/>
          <p:cNvCxnSpPr/>
          <p:nvPr/>
        </p:nvCxnSpPr>
        <p:spPr>
          <a:xfrm flipH="1" rot="10800000">
            <a:off x="10952459" y="5069589"/>
            <a:ext cx="758700" cy="708300"/>
          </a:xfrm>
          <a:prstGeom prst="straightConnector1">
            <a:avLst/>
          </a:prstGeom>
          <a:noFill/>
          <a:ln cap="flat" cmpd="sng" w="28575">
            <a:solidFill>
              <a:srgbClr val="D8365D"/>
            </a:solidFill>
            <a:prstDash val="dash"/>
            <a:round/>
            <a:headEnd len="med" w="med" type="none"/>
            <a:tailEnd len="med" w="med" type="none"/>
          </a:ln>
        </p:spPr>
      </p:cxnSp>
      <p:sp>
        <p:nvSpPr>
          <p:cNvPr id="1110" name="Google Shape;1110;p91"/>
          <p:cNvSpPr txBox="1"/>
          <p:nvPr/>
        </p:nvSpPr>
        <p:spPr>
          <a:xfrm>
            <a:off x="8098163" y="5767736"/>
            <a:ext cx="3659400" cy="10467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600">
                <a:solidFill>
                  <a:schemeClr val="dk1"/>
                </a:solidFill>
                <a:latin typeface="Montserrat"/>
                <a:ea typeface="Montserrat"/>
                <a:cs typeface="Montserrat"/>
                <a:sym typeface="Montserrat"/>
              </a:rPr>
              <a:t>Data and metadata, including history</a:t>
            </a:r>
            <a:endParaRPr sz="2600">
              <a:solidFill>
                <a:schemeClr val="dk1"/>
              </a:solidFill>
              <a:latin typeface="Montserrat"/>
              <a:ea typeface="Montserrat"/>
              <a:cs typeface="Montserrat"/>
              <a:sym typeface="Montserrat"/>
            </a:endParaRPr>
          </a:p>
        </p:txBody>
      </p:sp>
      <p:sp>
        <p:nvSpPr>
          <p:cNvPr id="1111" name="Google Shape;1111;p91"/>
          <p:cNvSpPr/>
          <p:nvPr/>
        </p:nvSpPr>
        <p:spPr>
          <a:xfrm rot="-9899686">
            <a:off x="10517622" y="7111143"/>
            <a:ext cx="2140808" cy="549883"/>
          </a:xfrm>
          <a:custGeom>
            <a:rect b="b" l="l" r="r" t="t"/>
            <a:pathLst>
              <a:path extrusionOk="0" h="26139" w="77847">
                <a:moveTo>
                  <a:pt x="77847" y="26139"/>
                </a:moveTo>
                <a:cubicBezTo>
                  <a:pt x="71823" y="21853"/>
                  <a:pt x="54679" y="2971"/>
                  <a:pt x="41704" y="422"/>
                </a:cubicBezTo>
                <a:cubicBezTo>
                  <a:pt x="28730" y="-2126"/>
                  <a:pt x="6951" y="9110"/>
                  <a:pt x="0" y="10848"/>
                </a:cubicBezTo>
              </a:path>
            </a:pathLst>
          </a:custGeom>
          <a:noFill/>
          <a:ln cap="flat" cmpd="sng" w="28575">
            <a:solidFill>
              <a:schemeClr val="lt1"/>
            </a:solidFill>
            <a:prstDash val="solid"/>
            <a:round/>
            <a:headEnd len="med" w="med" type="none"/>
            <a:tailEnd len="med" w="med" type="stealth"/>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9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Connectivity Within the Mesh Lends Itself …</a:t>
            </a:r>
            <a:endParaRPr/>
          </a:p>
        </p:txBody>
      </p:sp>
      <p:sp>
        <p:nvSpPr>
          <p:cNvPr id="1118" name="Google Shape;1118;p92"/>
          <p:cNvSpPr/>
          <p:nvPr/>
        </p:nvSpPr>
        <p:spPr>
          <a:xfrm>
            <a:off x="4601300" y="2706025"/>
            <a:ext cx="15034800" cy="93159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119" name="Google Shape;1119;p92"/>
          <p:cNvSpPr/>
          <p:nvPr/>
        </p:nvSpPr>
        <p:spPr>
          <a:xfrm>
            <a:off x="10127456" y="2364425"/>
            <a:ext cx="4056900" cy="713400"/>
          </a:xfrm>
          <a:prstGeom prst="roundRect">
            <a:avLst>
              <a:gd fmla="val 4202"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DATA MESH</a:t>
            </a:r>
            <a:endParaRPr sz="1900">
              <a:solidFill>
                <a:schemeClr val="dk1"/>
              </a:solidFill>
              <a:latin typeface="Montserrat SemiBold"/>
              <a:ea typeface="Montserrat SemiBold"/>
              <a:cs typeface="Montserrat SemiBold"/>
              <a:sym typeface="Montserrat SemiBold"/>
            </a:endParaRPr>
          </a:p>
        </p:txBody>
      </p:sp>
      <p:sp>
        <p:nvSpPr>
          <p:cNvPr id="1120" name="Google Shape;1120;p92"/>
          <p:cNvSpPr/>
          <p:nvPr/>
        </p:nvSpPr>
        <p:spPr>
          <a:xfrm>
            <a:off x="5971960" y="4121345"/>
            <a:ext cx="4944584" cy="4098627"/>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a:noFill/>
          </a:ln>
        </p:spPr>
      </p:sp>
      <p:grpSp>
        <p:nvGrpSpPr>
          <p:cNvPr id="1121" name="Google Shape;1121;p92"/>
          <p:cNvGrpSpPr/>
          <p:nvPr/>
        </p:nvGrpSpPr>
        <p:grpSpPr>
          <a:xfrm>
            <a:off x="8647770" y="3896051"/>
            <a:ext cx="1354414" cy="402954"/>
            <a:chOff x="5886056" y="2349100"/>
            <a:chExt cx="1127175" cy="335348"/>
          </a:xfrm>
        </p:grpSpPr>
        <p:pic>
          <p:nvPicPr>
            <p:cNvPr id="1122" name="Google Shape;1122;p92"/>
            <p:cNvPicPr preferRelativeResize="0"/>
            <p:nvPr/>
          </p:nvPicPr>
          <p:blipFill>
            <a:blip r:embed="rId3">
              <a:alphaModFix/>
            </a:blip>
            <a:stretch>
              <a:fillRect/>
            </a:stretch>
          </p:blipFill>
          <p:spPr>
            <a:xfrm>
              <a:off x="5886056" y="2349100"/>
              <a:ext cx="283465" cy="335348"/>
            </a:xfrm>
            <a:prstGeom prst="rect">
              <a:avLst/>
            </a:prstGeom>
            <a:noFill/>
            <a:ln cap="flat" cmpd="sng" w="9525">
              <a:solidFill>
                <a:srgbClr val="38CCED"/>
              </a:solidFill>
              <a:prstDash val="solid"/>
              <a:round/>
              <a:headEnd len="sm" w="sm" type="none"/>
              <a:tailEnd len="sm" w="sm" type="none"/>
            </a:ln>
          </p:spPr>
        </p:pic>
        <p:pic>
          <p:nvPicPr>
            <p:cNvPr id="1123" name="Google Shape;1123;p92"/>
            <p:cNvPicPr preferRelativeResize="0"/>
            <p:nvPr/>
          </p:nvPicPr>
          <p:blipFill>
            <a:blip r:embed="rId4">
              <a:alphaModFix/>
            </a:blip>
            <a:stretch>
              <a:fillRect/>
            </a:stretch>
          </p:blipFill>
          <p:spPr>
            <a:xfrm>
              <a:off x="6205189" y="2349100"/>
              <a:ext cx="386182" cy="335347"/>
            </a:xfrm>
            <a:prstGeom prst="rect">
              <a:avLst/>
            </a:prstGeom>
            <a:noFill/>
            <a:ln cap="flat" cmpd="sng" w="9525">
              <a:solidFill>
                <a:srgbClr val="38CCED"/>
              </a:solidFill>
              <a:prstDash val="solid"/>
              <a:round/>
              <a:headEnd len="sm" w="sm" type="none"/>
              <a:tailEnd len="sm" w="sm" type="none"/>
            </a:ln>
          </p:spPr>
        </p:pic>
        <p:pic>
          <p:nvPicPr>
            <p:cNvPr id="1124" name="Google Shape;1124;p92"/>
            <p:cNvPicPr preferRelativeResize="0"/>
            <p:nvPr/>
          </p:nvPicPr>
          <p:blipFill>
            <a:blip r:embed="rId5">
              <a:alphaModFix/>
            </a:blip>
            <a:stretch>
              <a:fillRect/>
            </a:stretch>
          </p:blipFill>
          <p:spPr>
            <a:xfrm>
              <a:off x="6627050" y="2349518"/>
              <a:ext cx="386181" cy="334930"/>
            </a:xfrm>
            <a:prstGeom prst="rect">
              <a:avLst/>
            </a:prstGeom>
            <a:noFill/>
            <a:ln cap="flat" cmpd="sng" w="9525">
              <a:solidFill>
                <a:srgbClr val="38CCED"/>
              </a:solidFill>
              <a:prstDash val="solid"/>
              <a:round/>
              <a:headEnd len="sm" w="sm" type="none"/>
              <a:tailEnd len="sm" w="sm" type="none"/>
            </a:ln>
          </p:spPr>
        </p:pic>
      </p:grpSp>
      <p:sp>
        <p:nvSpPr>
          <p:cNvPr id="1125" name="Google Shape;1125;p92"/>
          <p:cNvSpPr/>
          <p:nvPr/>
        </p:nvSpPr>
        <p:spPr>
          <a:xfrm>
            <a:off x="14015191" y="4571038"/>
            <a:ext cx="5018813" cy="7151983"/>
          </a:xfrm>
          <a:custGeom>
            <a:rect b="b" l="l" r="r" t="t"/>
            <a:pathLst>
              <a:path extrusionOk="0" h="238082" w="167071">
                <a:moveTo>
                  <a:pt x="59723" y="79649"/>
                </a:moveTo>
                <a:cubicBezTo>
                  <a:pt x="45143" y="107301"/>
                  <a:pt x="21765" y="150538"/>
                  <a:pt x="12212" y="175425"/>
                </a:cubicBezTo>
                <a:cubicBezTo>
                  <a:pt x="2660" y="200312"/>
                  <a:pt x="-3499" y="218789"/>
                  <a:pt x="2408" y="228970"/>
                </a:cubicBezTo>
                <a:cubicBezTo>
                  <a:pt x="8316" y="239151"/>
                  <a:pt x="24656" y="236260"/>
                  <a:pt x="47657" y="236511"/>
                </a:cubicBezTo>
                <a:cubicBezTo>
                  <a:pt x="70659" y="236762"/>
                  <a:pt x="121815" y="242293"/>
                  <a:pt x="140417" y="230478"/>
                </a:cubicBezTo>
                <a:cubicBezTo>
                  <a:pt x="159019" y="218663"/>
                  <a:pt x="155123" y="191388"/>
                  <a:pt x="159271" y="165621"/>
                </a:cubicBezTo>
                <a:cubicBezTo>
                  <a:pt x="163419" y="139854"/>
                  <a:pt x="170332" y="102147"/>
                  <a:pt x="165304" y="75878"/>
                </a:cubicBezTo>
                <a:cubicBezTo>
                  <a:pt x="160276" y="49609"/>
                  <a:pt x="140040" y="19066"/>
                  <a:pt x="129105" y="8005"/>
                </a:cubicBezTo>
                <a:cubicBezTo>
                  <a:pt x="118170" y="-3056"/>
                  <a:pt x="111257" y="-2427"/>
                  <a:pt x="99693" y="9514"/>
                </a:cubicBezTo>
                <a:cubicBezTo>
                  <a:pt x="88129" y="21455"/>
                  <a:pt x="74303" y="51997"/>
                  <a:pt x="59723" y="79649"/>
                </a:cubicBezTo>
                <a:close/>
              </a:path>
            </a:pathLst>
          </a:custGeom>
          <a:solidFill>
            <a:srgbClr val="B4E1E4"/>
          </a:solidFill>
          <a:ln>
            <a:noFill/>
          </a:ln>
        </p:spPr>
      </p:sp>
      <p:sp>
        <p:nvSpPr>
          <p:cNvPr id="1126" name="Google Shape;1126;p92"/>
          <p:cNvSpPr/>
          <p:nvPr/>
        </p:nvSpPr>
        <p:spPr>
          <a:xfrm>
            <a:off x="10185861" y="3520398"/>
            <a:ext cx="5413959" cy="6041915"/>
          </a:xfrm>
          <a:custGeom>
            <a:rect b="b" l="l" r="r" t="t"/>
            <a:pathLst>
              <a:path extrusionOk="0" h="201129" w="180225">
                <a:moveTo>
                  <a:pt x="161553" y="6025"/>
                </a:moveTo>
                <a:cubicBezTo>
                  <a:pt x="147853" y="-7047"/>
                  <a:pt x="116681" y="4266"/>
                  <a:pt x="95942" y="12813"/>
                </a:cubicBezTo>
                <a:cubicBezTo>
                  <a:pt x="75203" y="21360"/>
                  <a:pt x="52453" y="33552"/>
                  <a:pt x="37119" y="57307"/>
                </a:cubicBezTo>
                <a:cubicBezTo>
                  <a:pt x="21785" y="81063"/>
                  <a:pt x="7707" y="131968"/>
                  <a:pt x="3936" y="155346"/>
                </a:cubicBezTo>
                <a:cubicBezTo>
                  <a:pt x="165" y="178725"/>
                  <a:pt x="-5491" y="192425"/>
                  <a:pt x="14494" y="197578"/>
                </a:cubicBezTo>
                <a:cubicBezTo>
                  <a:pt x="34479" y="202731"/>
                  <a:pt x="96570" y="203988"/>
                  <a:pt x="123845" y="186266"/>
                </a:cubicBezTo>
                <a:cubicBezTo>
                  <a:pt x="151120" y="168544"/>
                  <a:pt x="171859" y="121284"/>
                  <a:pt x="178144" y="91244"/>
                </a:cubicBezTo>
                <a:cubicBezTo>
                  <a:pt x="184429" y="61204"/>
                  <a:pt x="175253" y="19097"/>
                  <a:pt x="161553" y="6025"/>
                </a:cubicBezTo>
                <a:close/>
              </a:path>
            </a:pathLst>
          </a:custGeom>
          <a:solidFill>
            <a:srgbClr val="69D8F1"/>
          </a:solidFill>
          <a:ln>
            <a:noFill/>
          </a:ln>
        </p:spPr>
      </p:sp>
      <p:sp>
        <p:nvSpPr>
          <p:cNvPr id="1127" name="Google Shape;1127;p92"/>
          <p:cNvSpPr/>
          <p:nvPr/>
        </p:nvSpPr>
        <p:spPr>
          <a:xfrm>
            <a:off x="6182986" y="9031525"/>
            <a:ext cx="6117886" cy="2694948"/>
          </a:xfrm>
          <a:custGeom>
            <a:rect b="b" l="l" r="r" t="t"/>
            <a:pathLst>
              <a:path extrusionOk="0" h="89712" w="203658">
                <a:moveTo>
                  <a:pt x="94951" y="7338"/>
                </a:moveTo>
                <a:cubicBezTo>
                  <a:pt x="66671" y="1556"/>
                  <a:pt x="33489" y="-1084"/>
                  <a:pt x="18029" y="550"/>
                </a:cubicBezTo>
                <a:cubicBezTo>
                  <a:pt x="2569" y="2184"/>
                  <a:pt x="-3715" y="7337"/>
                  <a:pt x="2192" y="17141"/>
                </a:cubicBezTo>
                <a:cubicBezTo>
                  <a:pt x="8099" y="26945"/>
                  <a:pt x="25318" y="47308"/>
                  <a:pt x="53473" y="59374"/>
                </a:cubicBezTo>
                <a:cubicBezTo>
                  <a:pt x="81628" y="71440"/>
                  <a:pt x="146359" y="88157"/>
                  <a:pt x="171120" y="89539"/>
                </a:cubicBezTo>
                <a:cubicBezTo>
                  <a:pt x="195881" y="90922"/>
                  <a:pt x="199275" y="76719"/>
                  <a:pt x="202040" y="67669"/>
                </a:cubicBezTo>
                <a:cubicBezTo>
                  <a:pt x="204805" y="58619"/>
                  <a:pt x="205559" y="45296"/>
                  <a:pt x="187711" y="35241"/>
                </a:cubicBezTo>
                <a:cubicBezTo>
                  <a:pt x="169863" y="25186"/>
                  <a:pt x="123231" y="13120"/>
                  <a:pt x="94951" y="7338"/>
                </a:cubicBezTo>
                <a:close/>
              </a:path>
            </a:pathLst>
          </a:custGeom>
          <a:solidFill>
            <a:srgbClr val="A7DEEB"/>
          </a:solidFill>
          <a:ln>
            <a:noFill/>
          </a:ln>
        </p:spPr>
      </p:sp>
      <p:grpSp>
        <p:nvGrpSpPr>
          <p:cNvPr id="1128" name="Google Shape;1128;p92"/>
          <p:cNvGrpSpPr/>
          <p:nvPr/>
        </p:nvGrpSpPr>
        <p:grpSpPr>
          <a:xfrm>
            <a:off x="6804037" y="4297651"/>
            <a:ext cx="11450065" cy="6697947"/>
            <a:chOff x="3837250" y="2564309"/>
            <a:chExt cx="9529016" cy="5574191"/>
          </a:xfrm>
        </p:grpSpPr>
        <p:sp>
          <p:nvSpPr>
            <p:cNvPr id="1129" name="Google Shape;1129;p92"/>
            <p:cNvSpPr/>
            <p:nvPr/>
          </p:nvSpPr>
          <p:spPr>
            <a:xfrm>
              <a:off x="3837250" y="3281500"/>
              <a:ext cx="2193877" cy="318478"/>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solid"/>
              <a:round/>
              <a:headEnd len="med" w="med" type="none"/>
              <a:tailEnd len="med" w="med" type="none"/>
            </a:ln>
          </p:spPr>
        </p:sp>
        <p:sp>
          <p:nvSpPr>
            <p:cNvPr id="1130" name="Google Shape;1130;p92"/>
            <p:cNvSpPr/>
            <p:nvPr/>
          </p:nvSpPr>
          <p:spPr>
            <a:xfrm>
              <a:off x="10310850" y="4252550"/>
              <a:ext cx="3003050" cy="1266200"/>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28575">
              <a:solidFill>
                <a:schemeClr val="lt1"/>
              </a:solidFill>
              <a:prstDash val="solid"/>
              <a:round/>
              <a:headEnd len="med" w="med" type="none"/>
              <a:tailEnd len="med" w="med" type="none"/>
            </a:ln>
          </p:spPr>
        </p:sp>
        <p:sp>
          <p:nvSpPr>
            <p:cNvPr id="1131" name="Google Shape;1131;p92"/>
            <p:cNvSpPr/>
            <p:nvPr/>
          </p:nvSpPr>
          <p:spPr>
            <a:xfrm>
              <a:off x="6156950" y="3353422"/>
              <a:ext cx="1636379" cy="57541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solid"/>
              <a:round/>
              <a:headEnd len="med" w="med" type="none"/>
              <a:tailEnd len="med" w="med" type="none"/>
            </a:ln>
          </p:spPr>
        </p:sp>
        <p:sp>
          <p:nvSpPr>
            <p:cNvPr id="1132" name="Google Shape;1132;p92"/>
            <p:cNvSpPr/>
            <p:nvPr/>
          </p:nvSpPr>
          <p:spPr>
            <a:xfrm>
              <a:off x="4844228" y="3353425"/>
              <a:ext cx="1312722" cy="1690341"/>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solid"/>
              <a:round/>
              <a:headEnd len="med" w="med" type="none"/>
              <a:tailEnd len="med" w="med" type="none"/>
            </a:ln>
          </p:spPr>
        </p:sp>
        <p:sp>
          <p:nvSpPr>
            <p:cNvPr id="1133" name="Google Shape;1133;p92"/>
            <p:cNvSpPr/>
            <p:nvPr/>
          </p:nvSpPr>
          <p:spPr>
            <a:xfrm>
              <a:off x="4934150" y="3982800"/>
              <a:ext cx="2877175" cy="1222800"/>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solid"/>
              <a:round/>
              <a:headEnd len="med" w="med" type="none"/>
              <a:tailEnd len="med" w="med" type="none"/>
            </a:ln>
          </p:spPr>
        </p:sp>
        <p:sp>
          <p:nvSpPr>
            <p:cNvPr id="1134" name="Google Shape;1134;p92"/>
            <p:cNvSpPr/>
            <p:nvPr/>
          </p:nvSpPr>
          <p:spPr>
            <a:xfrm>
              <a:off x="3837250" y="3605200"/>
              <a:ext cx="899084" cy="145651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solid"/>
              <a:round/>
              <a:headEnd len="med" w="med" type="none"/>
              <a:tailEnd len="med" w="med" type="none"/>
            </a:ln>
          </p:spPr>
        </p:sp>
        <p:sp>
          <p:nvSpPr>
            <p:cNvPr id="1135" name="Google Shape;1135;p92"/>
            <p:cNvSpPr/>
            <p:nvPr/>
          </p:nvSpPr>
          <p:spPr>
            <a:xfrm>
              <a:off x="7132640" y="4036750"/>
              <a:ext cx="750600" cy="2175850"/>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28575">
              <a:solidFill>
                <a:schemeClr val="lt1"/>
              </a:solidFill>
              <a:prstDash val="solid"/>
              <a:round/>
              <a:headEnd len="med" w="med" type="none"/>
              <a:tailEnd len="med" w="med" type="none"/>
            </a:ln>
          </p:spPr>
        </p:sp>
        <p:sp>
          <p:nvSpPr>
            <p:cNvPr id="1136" name="Google Shape;1136;p92"/>
            <p:cNvSpPr/>
            <p:nvPr/>
          </p:nvSpPr>
          <p:spPr>
            <a:xfrm>
              <a:off x="7343775" y="5906900"/>
              <a:ext cx="1996050" cy="2211825"/>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28575">
              <a:solidFill>
                <a:schemeClr val="lt1"/>
              </a:solidFill>
              <a:prstDash val="solid"/>
              <a:round/>
              <a:headEnd len="med" w="med" type="none"/>
              <a:tailEnd len="med" w="med" type="none"/>
            </a:ln>
          </p:spPr>
        </p:sp>
        <p:sp>
          <p:nvSpPr>
            <p:cNvPr id="1137" name="Google Shape;1137;p92"/>
            <p:cNvSpPr/>
            <p:nvPr/>
          </p:nvSpPr>
          <p:spPr>
            <a:xfrm>
              <a:off x="7006554" y="6410425"/>
              <a:ext cx="229325" cy="169032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28575">
              <a:solidFill>
                <a:schemeClr val="lt1"/>
              </a:solidFill>
              <a:prstDash val="solid"/>
              <a:round/>
              <a:headEnd len="med" w="med" type="none"/>
              <a:tailEnd len="med" w="med" type="none"/>
            </a:ln>
          </p:spPr>
        </p:sp>
        <p:sp>
          <p:nvSpPr>
            <p:cNvPr id="1138" name="Google Shape;1138;p92"/>
            <p:cNvSpPr/>
            <p:nvPr/>
          </p:nvSpPr>
          <p:spPr>
            <a:xfrm>
              <a:off x="4088975" y="7003825"/>
              <a:ext cx="3074975" cy="1134675"/>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28575">
              <a:solidFill>
                <a:schemeClr val="lt1"/>
              </a:solidFill>
              <a:prstDash val="solid"/>
              <a:round/>
              <a:headEnd len="med" w="med" type="none"/>
              <a:tailEnd len="med" w="med" type="none"/>
            </a:ln>
          </p:spPr>
        </p:sp>
        <p:sp>
          <p:nvSpPr>
            <p:cNvPr id="1139" name="Google Shape;1139;p92"/>
            <p:cNvSpPr/>
            <p:nvPr/>
          </p:nvSpPr>
          <p:spPr>
            <a:xfrm>
              <a:off x="10526650" y="3677100"/>
              <a:ext cx="1996025" cy="4297775"/>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28575">
              <a:solidFill>
                <a:schemeClr val="lt1"/>
              </a:solidFill>
              <a:prstDash val="solid"/>
              <a:round/>
              <a:headEnd len="med" w="med" type="none"/>
              <a:tailEnd len="med" w="med" type="none"/>
            </a:ln>
          </p:spPr>
        </p:sp>
        <p:sp>
          <p:nvSpPr>
            <p:cNvPr id="1140" name="Google Shape;1140;p92"/>
            <p:cNvSpPr/>
            <p:nvPr/>
          </p:nvSpPr>
          <p:spPr>
            <a:xfrm>
              <a:off x="10598575" y="7712423"/>
              <a:ext cx="2373675" cy="318475"/>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28575">
              <a:solidFill>
                <a:schemeClr val="lt1"/>
              </a:solidFill>
              <a:prstDash val="solid"/>
              <a:round/>
              <a:headEnd len="med" w="med" type="none"/>
              <a:tailEnd len="med" w="med" type="none"/>
            </a:ln>
          </p:spPr>
        </p:sp>
        <p:sp>
          <p:nvSpPr>
            <p:cNvPr id="1141" name="Google Shape;1141;p92"/>
            <p:cNvSpPr/>
            <p:nvPr/>
          </p:nvSpPr>
          <p:spPr>
            <a:xfrm>
              <a:off x="9429725" y="5924900"/>
              <a:ext cx="1078950" cy="2014000"/>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28575">
              <a:solidFill>
                <a:schemeClr val="lt1"/>
              </a:solidFill>
              <a:prstDash val="solid"/>
              <a:round/>
              <a:headEnd len="med" w="med" type="none"/>
              <a:tailEnd len="med" w="med" type="none"/>
            </a:ln>
          </p:spPr>
        </p:sp>
        <p:sp>
          <p:nvSpPr>
            <p:cNvPr id="1142" name="Google Shape;1142;p92"/>
            <p:cNvSpPr/>
            <p:nvPr/>
          </p:nvSpPr>
          <p:spPr>
            <a:xfrm>
              <a:off x="12874770" y="5511300"/>
              <a:ext cx="444625" cy="2409625"/>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28575">
              <a:solidFill>
                <a:schemeClr val="lt1"/>
              </a:solidFill>
              <a:prstDash val="solid"/>
              <a:round/>
              <a:headEnd len="med" w="med" type="none"/>
              <a:tailEnd len="med" w="med" type="none"/>
            </a:ln>
          </p:spPr>
        </p:sp>
        <p:sp>
          <p:nvSpPr>
            <p:cNvPr id="1143" name="Google Shape;1143;p92"/>
            <p:cNvSpPr/>
            <p:nvPr/>
          </p:nvSpPr>
          <p:spPr>
            <a:xfrm>
              <a:off x="12465693" y="3695075"/>
              <a:ext cx="416625" cy="4207875"/>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28575">
              <a:solidFill>
                <a:schemeClr val="lt1"/>
              </a:solidFill>
              <a:prstDash val="solid"/>
              <a:round/>
              <a:headEnd len="med" w="med" type="none"/>
              <a:tailEnd len="med" w="med" type="none"/>
            </a:ln>
          </p:spPr>
        </p:sp>
        <p:sp>
          <p:nvSpPr>
            <p:cNvPr id="1144" name="Google Shape;1144;p92"/>
            <p:cNvSpPr/>
            <p:nvPr/>
          </p:nvSpPr>
          <p:spPr>
            <a:xfrm>
              <a:off x="9465700" y="4270525"/>
              <a:ext cx="899100" cy="1456550"/>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28575">
              <a:solidFill>
                <a:schemeClr val="lt1"/>
              </a:solidFill>
              <a:prstDash val="solid"/>
              <a:round/>
              <a:headEnd len="med" w="med" type="none"/>
              <a:tailEnd len="med" w="med" type="none"/>
            </a:ln>
          </p:spPr>
        </p:sp>
        <p:sp>
          <p:nvSpPr>
            <p:cNvPr id="1145" name="Google Shape;1145;p92"/>
            <p:cNvSpPr/>
            <p:nvPr/>
          </p:nvSpPr>
          <p:spPr>
            <a:xfrm>
              <a:off x="10526650" y="2598175"/>
              <a:ext cx="1978050" cy="953050"/>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28575">
              <a:solidFill>
                <a:schemeClr val="lt1"/>
              </a:solidFill>
              <a:prstDash val="solid"/>
              <a:round/>
              <a:headEnd len="med" w="med" type="none"/>
              <a:tailEnd len="med" w="med" type="none"/>
            </a:ln>
          </p:spPr>
        </p:sp>
        <p:sp>
          <p:nvSpPr>
            <p:cNvPr id="1146" name="Google Shape;1146;p92"/>
            <p:cNvSpPr/>
            <p:nvPr/>
          </p:nvSpPr>
          <p:spPr>
            <a:xfrm>
              <a:off x="10235499" y="2616150"/>
              <a:ext cx="293750" cy="1510500"/>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28575">
              <a:solidFill>
                <a:schemeClr val="lt1"/>
              </a:solidFill>
              <a:prstDash val="solid"/>
              <a:round/>
              <a:headEnd len="med" w="med" type="none"/>
              <a:tailEnd len="med" w="med" type="none"/>
            </a:ln>
          </p:spPr>
        </p:sp>
        <p:sp>
          <p:nvSpPr>
            <p:cNvPr id="1147" name="Google Shape;1147;p92"/>
            <p:cNvSpPr/>
            <p:nvPr/>
          </p:nvSpPr>
          <p:spPr>
            <a:xfrm>
              <a:off x="6210900" y="2564309"/>
              <a:ext cx="4207850" cy="699200"/>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28575">
              <a:solidFill>
                <a:schemeClr val="lt1"/>
              </a:solidFill>
              <a:prstDash val="solid"/>
              <a:round/>
              <a:headEnd len="med" w="med" type="none"/>
              <a:tailEnd len="med" w="med" type="none"/>
            </a:ln>
          </p:spPr>
        </p:sp>
        <p:sp>
          <p:nvSpPr>
            <p:cNvPr id="1148" name="Google Shape;1148;p92"/>
            <p:cNvSpPr/>
            <p:nvPr/>
          </p:nvSpPr>
          <p:spPr>
            <a:xfrm>
              <a:off x="3981075" y="5295500"/>
              <a:ext cx="755275" cy="1528500"/>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solid"/>
              <a:round/>
              <a:headEnd len="med" w="med" type="none"/>
              <a:tailEnd len="med" w="med" type="none"/>
            </a:ln>
          </p:spPr>
        </p:sp>
        <p:sp>
          <p:nvSpPr>
            <p:cNvPr id="1149" name="Google Shape;1149;p92"/>
            <p:cNvSpPr/>
            <p:nvPr/>
          </p:nvSpPr>
          <p:spPr>
            <a:xfrm>
              <a:off x="7307825" y="5870950"/>
              <a:ext cx="2049975" cy="485525"/>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28575">
              <a:solidFill>
                <a:schemeClr val="lt1"/>
              </a:solidFill>
              <a:prstDash val="solid"/>
              <a:round/>
              <a:headEnd len="med" w="med" type="none"/>
              <a:tailEnd len="med" w="med" type="none"/>
            </a:ln>
          </p:spPr>
        </p:sp>
        <p:sp>
          <p:nvSpPr>
            <p:cNvPr id="1150" name="Google Shape;1150;p92"/>
            <p:cNvSpPr/>
            <p:nvPr/>
          </p:nvSpPr>
          <p:spPr>
            <a:xfrm>
              <a:off x="12558650" y="3713075"/>
              <a:ext cx="807616" cy="169032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28575">
              <a:solidFill>
                <a:schemeClr val="lt1"/>
              </a:solidFill>
              <a:prstDash val="solid"/>
              <a:round/>
              <a:headEnd len="med" w="med" type="none"/>
              <a:tailEnd len="med" w="med" type="none"/>
            </a:ln>
          </p:spPr>
        </p:sp>
      </p:grpSp>
      <p:grpSp>
        <p:nvGrpSpPr>
          <p:cNvPr id="1151" name="Google Shape;1151;p92"/>
          <p:cNvGrpSpPr/>
          <p:nvPr/>
        </p:nvGrpSpPr>
        <p:grpSpPr>
          <a:xfrm>
            <a:off x="6610429" y="4144496"/>
            <a:ext cx="11795597" cy="7011096"/>
            <a:chOff x="3676125" y="2436850"/>
            <a:chExt cx="9816575" cy="5834800"/>
          </a:xfrm>
        </p:grpSpPr>
        <p:sp>
          <p:nvSpPr>
            <p:cNvPr id="1152" name="Google Shape;1152;p92"/>
            <p:cNvSpPr/>
            <p:nvPr/>
          </p:nvSpPr>
          <p:spPr>
            <a:xfrm>
              <a:off x="6012950" y="31861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53" name="Google Shape;1153;p92"/>
            <p:cNvSpPr/>
            <p:nvPr/>
          </p:nvSpPr>
          <p:spPr>
            <a:xfrm>
              <a:off x="10129100" y="4058238"/>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54" name="Google Shape;1154;p92"/>
            <p:cNvSpPr/>
            <p:nvPr/>
          </p:nvSpPr>
          <p:spPr>
            <a:xfrm>
              <a:off x="3793050" y="68233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55" name="Google Shape;1155;p92"/>
            <p:cNvSpPr/>
            <p:nvPr/>
          </p:nvSpPr>
          <p:spPr>
            <a:xfrm>
              <a:off x="4646750" y="50336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56" name="Google Shape;1156;p92"/>
            <p:cNvSpPr/>
            <p:nvPr/>
          </p:nvSpPr>
          <p:spPr>
            <a:xfrm>
              <a:off x="7075200" y="62119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57" name="Google Shape;1157;p92"/>
            <p:cNvSpPr/>
            <p:nvPr/>
          </p:nvSpPr>
          <p:spPr>
            <a:xfrm>
              <a:off x="36761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58" name="Google Shape;1158;p92"/>
            <p:cNvSpPr/>
            <p:nvPr/>
          </p:nvSpPr>
          <p:spPr>
            <a:xfrm>
              <a:off x="7712725" y="37675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59" name="Google Shape;1159;p92"/>
            <p:cNvSpPr/>
            <p:nvPr/>
          </p:nvSpPr>
          <p:spPr>
            <a:xfrm>
              <a:off x="9254575" y="57084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60" name="Google Shape;1160;p92"/>
            <p:cNvSpPr/>
            <p:nvPr/>
          </p:nvSpPr>
          <p:spPr>
            <a:xfrm>
              <a:off x="124043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61" name="Google Shape;1161;p92"/>
            <p:cNvSpPr/>
            <p:nvPr/>
          </p:nvSpPr>
          <p:spPr>
            <a:xfrm>
              <a:off x="10308925" y="243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62" name="Google Shape;1162;p92"/>
            <p:cNvSpPr/>
            <p:nvPr/>
          </p:nvSpPr>
          <p:spPr>
            <a:xfrm>
              <a:off x="7075200" y="79809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63" name="Google Shape;1163;p92"/>
            <p:cNvSpPr/>
            <p:nvPr/>
          </p:nvSpPr>
          <p:spPr>
            <a:xfrm>
              <a:off x="12736125" y="777940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64" name="Google Shape;1164;p92"/>
            <p:cNvSpPr/>
            <p:nvPr/>
          </p:nvSpPr>
          <p:spPr>
            <a:xfrm>
              <a:off x="10308925" y="78910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165" name="Google Shape;1165;p92"/>
            <p:cNvSpPr/>
            <p:nvPr/>
          </p:nvSpPr>
          <p:spPr>
            <a:xfrm>
              <a:off x="13160900" y="5324363"/>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grpSp>
      <p:sp>
        <p:nvSpPr>
          <p:cNvPr id="1166" name="Google Shape;1166;p92"/>
          <p:cNvSpPr/>
          <p:nvPr/>
        </p:nvSpPr>
        <p:spPr>
          <a:xfrm>
            <a:off x="8022944" y="3311661"/>
            <a:ext cx="2539200" cy="4026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Domain</a:t>
            </a:r>
            <a:endParaRPr sz="2200">
              <a:solidFill>
                <a:schemeClr val="dk1"/>
              </a:solidFill>
              <a:latin typeface="Montserrat SemiBold"/>
              <a:ea typeface="Montserrat SemiBold"/>
              <a:cs typeface="Montserrat SemiBold"/>
              <a:sym typeface="Montserrat SemiBold"/>
            </a:endParaRPr>
          </a:p>
        </p:txBody>
      </p:sp>
      <p:sp>
        <p:nvSpPr>
          <p:cNvPr id="1167" name="Google Shape;1167;p92"/>
          <p:cNvSpPr/>
          <p:nvPr/>
        </p:nvSpPr>
        <p:spPr>
          <a:xfrm>
            <a:off x="5148617" y="4144812"/>
            <a:ext cx="2736600" cy="8481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Data Product</a:t>
            </a:r>
            <a:endParaRPr sz="24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9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…Naturally to Event Streaming with </a:t>
            </a:r>
            <a:endParaRPr/>
          </a:p>
          <a:p>
            <a:pPr indent="0" lvl="0" marL="0" rtl="0" algn="l">
              <a:spcBef>
                <a:spcPts val="0"/>
              </a:spcBef>
              <a:spcAft>
                <a:spcPts val="0"/>
              </a:spcAft>
              <a:buNone/>
            </a:pPr>
            <a:r>
              <a:rPr lang="en-US"/>
              <a:t>Apache Kafka</a:t>
            </a:r>
            <a:r>
              <a:rPr baseline="30000" lang="en-US"/>
              <a:t>®</a:t>
            </a:r>
            <a:endParaRPr/>
          </a:p>
        </p:txBody>
      </p:sp>
      <p:sp>
        <p:nvSpPr>
          <p:cNvPr id="1174" name="Google Shape;1174;p93"/>
          <p:cNvSpPr/>
          <p:nvPr/>
        </p:nvSpPr>
        <p:spPr>
          <a:xfrm>
            <a:off x="4601300" y="2706025"/>
            <a:ext cx="15034800" cy="93159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175" name="Google Shape;1175;p93"/>
          <p:cNvSpPr/>
          <p:nvPr/>
        </p:nvSpPr>
        <p:spPr>
          <a:xfrm>
            <a:off x="10127456" y="2364425"/>
            <a:ext cx="4056900" cy="713400"/>
          </a:xfrm>
          <a:prstGeom prst="roundRect">
            <a:avLst>
              <a:gd fmla="val 4202"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DATA MESH</a:t>
            </a:r>
            <a:endParaRPr sz="1900">
              <a:solidFill>
                <a:schemeClr val="dk1"/>
              </a:solidFill>
              <a:latin typeface="Montserrat SemiBold"/>
              <a:ea typeface="Montserrat SemiBold"/>
              <a:cs typeface="Montserrat SemiBold"/>
              <a:sym typeface="Montserrat SemiBold"/>
            </a:endParaRPr>
          </a:p>
        </p:txBody>
      </p:sp>
      <p:sp>
        <p:nvSpPr>
          <p:cNvPr id="1176" name="Google Shape;1176;p93"/>
          <p:cNvSpPr/>
          <p:nvPr/>
        </p:nvSpPr>
        <p:spPr>
          <a:xfrm>
            <a:off x="5971960" y="4121345"/>
            <a:ext cx="4944584" cy="4098627"/>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a:noFill/>
          </a:ln>
        </p:spPr>
      </p:sp>
      <p:grpSp>
        <p:nvGrpSpPr>
          <p:cNvPr id="1177" name="Google Shape;1177;p93"/>
          <p:cNvGrpSpPr/>
          <p:nvPr/>
        </p:nvGrpSpPr>
        <p:grpSpPr>
          <a:xfrm>
            <a:off x="8647770" y="3896051"/>
            <a:ext cx="1354414" cy="402954"/>
            <a:chOff x="5886056" y="2349100"/>
            <a:chExt cx="1127175" cy="335348"/>
          </a:xfrm>
        </p:grpSpPr>
        <p:pic>
          <p:nvPicPr>
            <p:cNvPr id="1178" name="Google Shape;1178;p93"/>
            <p:cNvPicPr preferRelativeResize="0"/>
            <p:nvPr/>
          </p:nvPicPr>
          <p:blipFill>
            <a:blip r:embed="rId3">
              <a:alphaModFix/>
            </a:blip>
            <a:stretch>
              <a:fillRect/>
            </a:stretch>
          </p:blipFill>
          <p:spPr>
            <a:xfrm>
              <a:off x="5886056" y="2349100"/>
              <a:ext cx="283465" cy="335348"/>
            </a:xfrm>
            <a:prstGeom prst="rect">
              <a:avLst/>
            </a:prstGeom>
            <a:noFill/>
            <a:ln cap="flat" cmpd="sng" w="9525">
              <a:solidFill>
                <a:srgbClr val="38CCED"/>
              </a:solidFill>
              <a:prstDash val="solid"/>
              <a:round/>
              <a:headEnd len="sm" w="sm" type="none"/>
              <a:tailEnd len="sm" w="sm" type="none"/>
            </a:ln>
          </p:spPr>
        </p:pic>
        <p:pic>
          <p:nvPicPr>
            <p:cNvPr id="1179" name="Google Shape;1179;p93"/>
            <p:cNvPicPr preferRelativeResize="0"/>
            <p:nvPr/>
          </p:nvPicPr>
          <p:blipFill>
            <a:blip r:embed="rId4">
              <a:alphaModFix/>
            </a:blip>
            <a:stretch>
              <a:fillRect/>
            </a:stretch>
          </p:blipFill>
          <p:spPr>
            <a:xfrm>
              <a:off x="6205189" y="2349100"/>
              <a:ext cx="386182" cy="335347"/>
            </a:xfrm>
            <a:prstGeom prst="rect">
              <a:avLst/>
            </a:prstGeom>
            <a:noFill/>
            <a:ln cap="flat" cmpd="sng" w="9525">
              <a:solidFill>
                <a:srgbClr val="38CCED"/>
              </a:solidFill>
              <a:prstDash val="solid"/>
              <a:round/>
              <a:headEnd len="sm" w="sm" type="none"/>
              <a:tailEnd len="sm" w="sm" type="none"/>
            </a:ln>
          </p:spPr>
        </p:pic>
        <p:pic>
          <p:nvPicPr>
            <p:cNvPr id="1180" name="Google Shape;1180;p93"/>
            <p:cNvPicPr preferRelativeResize="0"/>
            <p:nvPr/>
          </p:nvPicPr>
          <p:blipFill>
            <a:blip r:embed="rId5">
              <a:alphaModFix/>
            </a:blip>
            <a:stretch>
              <a:fillRect/>
            </a:stretch>
          </p:blipFill>
          <p:spPr>
            <a:xfrm>
              <a:off x="6627050" y="2349518"/>
              <a:ext cx="386181" cy="334930"/>
            </a:xfrm>
            <a:prstGeom prst="rect">
              <a:avLst/>
            </a:prstGeom>
            <a:noFill/>
            <a:ln cap="flat" cmpd="sng" w="9525">
              <a:solidFill>
                <a:srgbClr val="38CCED"/>
              </a:solidFill>
              <a:prstDash val="solid"/>
              <a:round/>
              <a:headEnd len="sm" w="sm" type="none"/>
              <a:tailEnd len="sm" w="sm" type="none"/>
            </a:ln>
          </p:spPr>
        </p:pic>
      </p:grpSp>
      <p:sp>
        <p:nvSpPr>
          <p:cNvPr id="1181" name="Google Shape;1181;p93"/>
          <p:cNvSpPr/>
          <p:nvPr/>
        </p:nvSpPr>
        <p:spPr>
          <a:xfrm>
            <a:off x="14015191" y="4571038"/>
            <a:ext cx="5018813" cy="7151983"/>
          </a:xfrm>
          <a:custGeom>
            <a:rect b="b" l="l" r="r" t="t"/>
            <a:pathLst>
              <a:path extrusionOk="0" h="238082" w="167071">
                <a:moveTo>
                  <a:pt x="59723" y="79649"/>
                </a:moveTo>
                <a:cubicBezTo>
                  <a:pt x="45143" y="107301"/>
                  <a:pt x="21765" y="150538"/>
                  <a:pt x="12212" y="175425"/>
                </a:cubicBezTo>
                <a:cubicBezTo>
                  <a:pt x="2660" y="200312"/>
                  <a:pt x="-3499" y="218789"/>
                  <a:pt x="2408" y="228970"/>
                </a:cubicBezTo>
                <a:cubicBezTo>
                  <a:pt x="8316" y="239151"/>
                  <a:pt x="24656" y="236260"/>
                  <a:pt x="47657" y="236511"/>
                </a:cubicBezTo>
                <a:cubicBezTo>
                  <a:pt x="70659" y="236762"/>
                  <a:pt x="121815" y="242293"/>
                  <a:pt x="140417" y="230478"/>
                </a:cubicBezTo>
                <a:cubicBezTo>
                  <a:pt x="159019" y="218663"/>
                  <a:pt x="155123" y="191388"/>
                  <a:pt x="159271" y="165621"/>
                </a:cubicBezTo>
                <a:cubicBezTo>
                  <a:pt x="163419" y="139854"/>
                  <a:pt x="170332" y="102147"/>
                  <a:pt x="165304" y="75878"/>
                </a:cubicBezTo>
                <a:cubicBezTo>
                  <a:pt x="160276" y="49609"/>
                  <a:pt x="140040" y="19066"/>
                  <a:pt x="129105" y="8005"/>
                </a:cubicBezTo>
                <a:cubicBezTo>
                  <a:pt x="118170" y="-3056"/>
                  <a:pt x="111257" y="-2427"/>
                  <a:pt x="99693" y="9514"/>
                </a:cubicBezTo>
                <a:cubicBezTo>
                  <a:pt x="88129" y="21455"/>
                  <a:pt x="74303" y="51997"/>
                  <a:pt x="59723" y="79649"/>
                </a:cubicBezTo>
                <a:close/>
              </a:path>
            </a:pathLst>
          </a:custGeom>
          <a:solidFill>
            <a:srgbClr val="B4E1E4"/>
          </a:solidFill>
          <a:ln>
            <a:noFill/>
          </a:ln>
        </p:spPr>
      </p:sp>
      <p:sp>
        <p:nvSpPr>
          <p:cNvPr id="1182" name="Google Shape;1182;p93"/>
          <p:cNvSpPr/>
          <p:nvPr/>
        </p:nvSpPr>
        <p:spPr>
          <a:xfrm>
            <a:off x="10185861" y="3520398"/>
            <a:ext cx="5413959" cy="6041915"/>
          </a:xfrm>
          <a:custGeom>
            <a:rect b="b" l="l" r="r" t="t"/>
            <a:pathLst>
              <a:path extrusionOk="0" h="201129" w="180225">
                <a:moveTo>
                  <a:pt x="161553" y="6025"/>
                </a:moveTo>
                <a:cubicBezTo>
                  <a:pt x="147853" y="-7047"/>
                  <a:pt x="116681" y="4266"/>
                  <a:pt x="95942" y="12813"/>
                </a:cubicBezTo>
                <a:cubicBezTo>
                  <a:pt x="75203" y="21360"/>
                  <a:pt x="52453" y="33552"/>
                  <a:pt x="37119" y="57307"/>
                </a:cubicBezTo>
                <a:cubicBezTo>
                  <a:pt x="21785" y="81063"/>
                  <a:pt x="7707" y="131968"/>
                  <a:pt x="3936" y="155346"/>
                </a:cubicBezTo>
                <a:cubicBezTo>
                  <a:pt x="165" y="178725"/>
                  <a:pt x="-5491" y="192425"/>
                  <a:pt x="14494" y="197578"/>
                </a:cubicBezTo>
                <a:cubicBezTo>
                  <a:pt x="34479" y="202731"/>
                  <a:pt x="96570" y="203988"/>
                  <a:pt x="123845" y="186266"/>
                </a:cubicBezTo>
                <a:cubicBezTo>
                  <a:pt x="151120" y="168544"/>
                  <a:pt x="171859" y="121284"/>
                  <a:pt x="178144" y="91244"/>
                </a:cubicBezTo>
                <a:cubicBezTo>
                  <a:pt x="184429" y="61204"/>
                  <a:pt x="175253" y="19097"/>
                  <a:pt x="161553" y="6025"/>
                </a:cubicBezTo>
                <a:close/>
              </a:path>
            </a:pathLst>
          </a:custGeom>
          <a:solidFill>
            <a:srgbClr val="69D8F1"/>
          </a:solidFill>
          <a:ln>
            <a:noFill/>
          </a:ln>
        </p:spPr>
      </p:sp>
      <p:sp>
        <p:nvSpPr>
          <p:cNvPr id="1183" name="Google Shape;1183;p93"/>
          <p:cNvSpPr/>
          <p:nvPr/>
        </p:nvSpPr>
        <p:spPr>
          <a:xfrm>
            <a:off x="6182986" y="9031525"/>
            <a:ext cx="6117886" cy="2694948"/>
          </a:xfrm>
          <a:custGeom>
            <a:rect b="b" l="l" r="r" t="t"/>
            <a:pathLst>
              <a:path extrusionOk="0" h="89712" w="203658">
                <a:moveTo>
                  <a:pt x="94951" y="7338"/>
                </a:moveTo>
                <a:cubicBezTo>
                  <a:pt x="66671" y="1556"/>
                  <a:pt x="33489" y="-1084"/>
                  <a:pt x="18029" y="550"/>
                </a:cubicBezTo>
                <a:cubicBezTo>
                  <a:pt x="2569" y="2184"/>
                  <a:pt x="-3715" y="7337"/>
                  <a:pt x="2192" y="17141"/>
                </a:cubicBezTo>
                <a:cubicBezTo>
                  <a:pt x="8099" y="26945"/>
                  <a:pt x="25318" y="47308"/>
                  <a:pt x="53473" y="59374"/>
                </a:cubicBezTo>
                <a:cubicBezTo>
                  <a:pt x="81628" y="71440"/>
                  <a:pt x="146359" y="88157"/>
                  <a:pt x="171120" y="89539"/>
                </a:cubicBezTo>
                <a:cubicBezTo>
                  <a:pt x="195881" y="90922"/>
                  <a:pt x="199275" y="76719"/>
                  <a:pt x="202040" y="67669"/>
                </a:cubicBezTo>
                <a:cubicBezTo>
                  <a:pt x="204805" y="58619"/>
                  <a:pt x="205559" y="45296"/>
                  <a:pt x="187711" y="35241"/>
                </a:cubicBezTo>
                <a:cubicBezTo>
                  <a:pt x="169863" y="25186"/>
                  <a:pt x="123231" y="13120"/>
                  <a:pt x="94951" y="7338"/>
                </a:cubicBezTo>
                <a:close/>
              </a:path>
            </a:pathLst>
          </a:custGeom>
          <a:solidFill>
            <a:srgbClr val="A7DEEB"/>
          </a:solidFill>
          <a:ln>
            <a:noFill/>
          </a:ln>
        </p:spPr>
      </p:sp>
      <p:grpSp>
        <p:nvGrpSpPr>
          <p:cNvPr id="1184" name="Google Shape;1184;p93"/>
          <p:cNvGrpSpPr/>
          <p:nvPr/>
        </p:nvGrpSpPr>
        <p:grpSpPr>
          <a:xfrm>
            <a:off x="6804037" y="4297651"/>
            <a:ext cx="11450065" cy="6697947"/>
            <a:chOff x="3837250" y="2564309"/>
            <a:chExt cx="9529016" cy="5574191"/>
          </a:xfrm>
        </p:grpSpPr>
        <p:sp>
          <p:nvSpPr>
            <p:cNvPr id="1185" name="Google Shape;1185;p93"/>
            <p:cNvSpPr/>
            <p:nvPr/>
          </p:nvSpPr>
          <p:spPr>
            <a:xfrm>
              <a:off x="3837250" y="3281500"/>
              <a:ext cx="2193877" cy="318478"/>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dash"/>
              <a:round/>
              <a:headEnd len="med" w="med" type="none"/>
              <a:tailEnd len="med" w="med" type="none"/>
            </a:ln>
          </p:spPr>
        </p:sp>
        <p:sp>
          <p:nvSpPr>
            <p:cNvPr id="1186" name="Google Shape;1186;p93"/>
            <p:cNvSpPr/>
            <p:nvPr/>
          </p:nvSpPr>
          <p:spPr>
            <a:xfrm>
              <a:off x="10310850" y="4252550"/>
              <a:ext cx="3003050" cy="1266200"/>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28575">
              <a:solidFill>
                <a:schemeClr val="lt1"/>
              </a:solidFill>
              <a:prstDash val="dash"/>
              <a:round/>
              <a:headEnd len="med" w="med" type="none"/>
              <a:tailEnd len="med" w="med" type="none"/>
            </a:ln>
          </p:spPr>
        </p:sp>
        <p:sp>
          <p:nvSpPr>
            <p:cNvPr id="1187" name="Google Shape;1187;p93"/>
            <p:cNvSpPr/>
            <p:nvPr/>
          </p:nvSpPr>
          <p:spPr>
            <a:xfrm>
              <a:off x="6156950" y="3353422"/>
              <a:ext cx="1636379" cy="57541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dash"/>
              <a:round/>
              <a:headEnd len="med" w="med" type="none"/>
              <a:tailEnd len="med" w="med" type="none"/>
            </a:ln>
          </p:spPr>
        </p:sp>
        <p:sp>
          <p:nvSpPr>
            <p:cNvPr id="1188" name="Google Shape;1188;p93"/>
            <p:cNvSpPr/>
            <p:nvPr/>
          </p:nvSpPr>
          <p:spPr>
            <a:xfrm>
              <a:off x="4844228" y="3353425"/>
              <a:ext cx="1312722" cy="1690341"/>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dash"/>
              <a:round/>
              <a:headEnd len="med" w="med" type="none"/>
              <a:tailEnd len="med" w="med" type="none"/>
            </a:ln>
          </p:spPr>
        </p:sp>
        <p:sp>
          <p:nvSpPr>
            <p:cNvPr id="1189" name="Google Shape;1189;p93"/>
            <p:cNvSpPr/>
            <p:nvPr/>
          </p:nvSpPr>
          <p:spPr>
            <a:xfrm>
              <a:off x="4934150" y="3982800"/>
              <a:ext cx="2877175" cy="1222800"/>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dash"/>
              <a:round/>
              <a:headEnd len="med" w="med" type="none"/>
              <a:tailEnd len="med" w="med" type="none"/>
            </a:ln>
          </p:spPr>
        </p:sp>
        <p:sp>
          <p:nvSpPr>
            <p:cNvPr id="1190" name="Google Shape;1190;p93"/>
            <p:cNvSpPr/>
            <p:nvPr/>
          </p:nvSpPr>
          <p:spPr>
            <a:xfrm>
              <a:off x="3837250" y="3605200"/>
              <a:ext cx="899084" cy="145651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dash"/>
              <a:round/>
              <a:headEnd len="med" w="med" type="none"/>
              <a:tailEnd len="med" w="med" type="none"/>
            </a:ln>
          </p:spPr>
        </p:sp>
        <p:sp>
          <p:nvSpPr>
            <p:cNvPr id="1191" name="Google Shape;1191;p93"/>
            <p:cNvSpPr/>
            <p:nvPr/>
          </p:nvSpPr>
          <p:spPr>
            <a:xfrm>
              <a:off x="7132640" y="4036750"/>
              <a:ext cx="750600" cy="2175850"/>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28575">
              <a:solidFill>
                <a:schemeClr val="lt1"/>
              </a:solidFill>
              <a:prstDash val="dash"/>
              <a:round/>
              <a:headEnd len="med" w="med" type="none"/>
              <a:tailEnd len="med" w="med" type="none"/>
            </a:ln>
          </p:spPr>
        </p:sp>
        <p:sp>
          <p:nvSpPr>
            <p:cNvPr id="1192" name="Google Shape;1192;p93"/>
            <p:cNvSpPr/>
            <p:nvPr/>
          </p:nvSpPr>
          <p:spPr>
            <a:xfrm>
              <a:off x="7343775" y="5906900"/>
              <a:ext cx="1996050" cy="2211825"/>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28575">
              <a:solidFill>
                <a:schemeClr val="lt1"/>
              </a:solidFill>
              <a:prstDash val="dash"/>
              <a:round/>
              <a:headEnd len="med" w="med" type="none"/>
              <a:tailEnd len="med" w="med" type="none"/>
            </a:ln>
          </p:spPr>
        </p:sp>
        <p:sp>
          <p:nvSpPr>
            <p:cNvPr id="1193" name="Google Shape;1193;p93"/>
            <p:cNvSpPr/>
            <p:nvPr/>
          </p:nvSpPr>
          <p:spPr>
            <a:xfrm>
              <a:off x="7006554" y="6410425"/>
              <a:ext cx="229325" cy="169032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28575">
              <a:solidFill>
                <a:schemeClr val="lt1"/>
              </a:solidFill>
              <a:prstDash val="dash"/>
              <a:round/>
              <a:headEnd len="med" w="med" type="none"/>
              <a:tailEnd len="med" w="med" type="none"/>
            </a:ln>
          </p:spPr>
        </p:sp>
        <p:sp>
          <p:nvSpPr>
            <p:cNvPr id="1194" name="Google Shape;1194;p93"/>
            <p:cNvSpPr/>
            <p:nvPr/>
          </p:nvSpPr>
          <p:spPr>
            <a:xfrm>
              <a:off x="4088975" y="7003825"/>
              <a:ext cx="3074975" cy="1134675"/>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28575">
              <a:solidFill>
                <a:schemeClr val="lt1"/>
              </a:solidFill>
              <a:prstDash val="dash"/>
              <a:round/>
              <a:headEnd len="med" w="med" type="none"/>
              <a:tailEnd len="med" w="med" type="none"/>
            </a:ln>
          </p:spPr>
        </p:sp>
        <p:sp>
          <p:nvSpPr>
            <p:cNvPr id="1195" name="Google Shape;1195;p93"/>
            <p:cNvSpPr/>
            <p:nvPr/>
          </p:nvSpPr>
          <p:spPr>
            <a:xfrm>
              <a:off x="10526650" y="3677100"/>
              <a:ext cx="1996025" cy="4297775"/>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28575">
              <a:solidFill>
                <a:schemeClr val="lt1"/>
              </a:solidFill>
              <a:prstDash val="dash"/>
              <a:round/>
              <a:headEnd len="med" w="med" type="none"/>
              <a:tailEnd len="med" w="med" type="none"/>
            </a:ln>
          </p:spPr>
        </p:sp>
        <p:sp>
          <p:nvSpPr>
            <p:cNvPr id="1196" name="Google Shape;1196;p93"/>
            <p:cNvSpPr/>
            <p:nvPr/>
          </p:nvSpPr>
          <p:spPr>
            <a:xfrm>
              <a:off x="10598575" y="7712423"/>
              <a:ext cx="2373675" cy="318475"/>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28575">
              <a:solidFill>
                <a:schemeClr val="lt1"/>
              </a:solidFill>
              <a:prstDash val="dash"/>
              <a:round/>
              <a:headEnd len="med" w="med" type="none"/>
              <a:tailEnd len="med" w="med" type="none"/>
            </a:ln>
          </p:spPr>
        </p:sp>
        <p:sp>
          <p:nvSpPr>
            <p:cNvPr id="1197" name="Google Shape;1197;p93"/>
            <p:cNvSpPr/>
            <p:nvPr/>
          </p:nvSpPr>
          <p:spPr>
            <a:xfrm>
              <a:off x="9429725" y="5924900"/>
              <a:ext cx="1078950" cy="2014000"/>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28575">
              <a:solidFill>
                <a:schemeClr val="lt1"/>
              </a:solidFill>
              <a:prstDash val="dash"/>
              <a:round/>
              <a:headEnd len="med" w="med" type="none"/>
              <a:tailEnd len="med" w="med" type="none"/>
            </a:ln>
          </p:spPr>
        </p:sp>
        <p:sp>
          <p:nvSpPr>
            <p:cNvPr id="1198" name="Google Shape;1198;p93"/>
            <p:cNvSpPr/>
            <p:nvPr/>
          </p:nvSpPr>
          <p:spPr>
            <a:xfrm>
              <a:off x="12874770" y="5511300"/>
              <a:ext cx="444625" cy="2409625"/>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28575">
              <a:solidFill>
                <a:schemeClr val="lt1"/>
              </a:solidFill>
              <a:prstDash val="dash"/>
              <a:round/>
              <a:headEnd len="med" w="med" type="none"/>
              <a:tailEnd len="med" w="med" type="none"/>
            </a:ln>
          </p:spPr>
        </p:sp>
        <p:sp>
          <p:nvSpPr>
            <p:cNvPr id="1199" name="Google Shape;1199;p93"/>
            <p:cNvSpPr/>
            <p:nvPr/>
          </p:nvSpPr>
          <p:spPr>
            <a:xfrm>
              <a:off x="12465693" y="3695075"/>
              <a:ext cx="416625" cy="4207875"/>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28575">
              <a:solidFill>
                <a:schemeClr val="lt1"/>
              </a:solidFill>
              <a:prstDash val="dash"/>
              <a:round/>
              <a:headEnd len="med" w="med" type="none"/>
              <a:tailEnd len="med" w="med" type="none"/>
            </a:ln>
          </p:spPr>
        </p:sp>
        <p:sp>
          <p:nvSpPr>
            <p:cNvPr id="1200" name="Google Shape;1200;p93"/>
            <p:cNvSpPr/>
            <p:nvPr/>
          </p:nvSpPr>
          <p:spPr>
            <a:xfrm>
              <a:off x="9465700" y="4270525"/>
              <a:ext cx="899100" cy="1456550"/>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28575">
              <a:solidFill>
                <a:schemeClr val="lt1"/>
              </a:solidFill>
              <a:prstDash val="dash"/>
              <a:round/>
              <a:headEnd len="med" w="med" type="none"/>
              <a:tailEnd len="med" w="med" type="none"/>
            </a:ln>
          </p:spPr>
        </p:sp>
        <p:sp>
          <p:nvSpPr>
            <p:cNvPr id="1201" name="Google Shape;1201;p93"/>
            <p:cNvSpPr/>
            <p:nvPr/>
          </p:nvSpPr>
          <p:spPr>
            <a:xfrm>
              <a:off x="10526650" y="2598175"/>
              <a:ext cx="1978050" cy="953050"/>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28575">
              <a:solidFill>
                <a:schemeClr val="lt1"/>
              </a:solidFill>
              <a:prstDash val="dash"/>
              <a:round/>
              <a:headEnd len="med" w="med" type="none"/>
              <a:tailEnd len="med" w="med" type="none"/>
            </a:ln>
          </p:spPr>
        </p:sp>
        <p:sp>
          <p:nvSpPr>
            <p:cNvPr id="1202" name="Google Shape;1202;p93"/>
            <p:cNvSpPr/>
            <p:nvPr/>
          </p:nvSpPr>
          <p:spPr>
            <a:xfrm>
              <a:off x="10235499" y="2616150"/>
              <a:ext cx="293750" cy="1510500"/>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28575">
              <a:solidFill>
                <a:schemeClr val="lt1"/>
              </a:solidFill>
              <a:prstDash val="dash"/>
              <a:round/>
              <a:headEnd len="med" w="med" type="none"/>
              <a:tailEnd len="med" w="med" type="none"/>
            </a:ln>
          </p:spPr>
        </p:sp>
        <p:sp>
          <p:nvSpPr>
            <p:cNvPr id="1203" name="Google Shape;1203;p93"/>
            <p:cNvSpPr/>
            <p:nvPr/>
          </p:nvSpPr>
          <p:spPr>
            <a:xfrm>
              <a:off x="6210900" y="2564309"/>
              <a:ext cx="4207850" cy="699200"/>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28575">
              <a:solidFill>
                <a:schemeClr val="lt1"/>
              </a:solidFill>
              <a:prstDash val="dash"/>
              <a:round/>
              <a:headEnd len="med" w="med" type="none"/>
              <a:tailEnd len="med" w="med" type="none"/>
            </a:ln>
          </p:spPr>
        </p:sp>
        <p:sp>
          <p:nvSpPr>
            <p:cNvPr id="1204" name="Google Shape;1204;p93"/>
            <p:cNvSpPr/>
            <p:nvPr/>
          </p:nvSpPr>
          <p:spPr>
            <a:xfrm>
              <a:off x="3981075" y="5295500"/>
              <a:ext cx="755275" cy="1528500"/>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dash"/>
              <a:round/>
              <a:headEnd len="med" w="med" type="none"/>
              <a:tailEnd len="med" w="med" type="none"/>
            </a:ln>
          </p:spPr>
        </p:sp>
        <p:sp>
          <p:nvSpPr>
            <p:cNvPr id="1205" name="Google Shape;1205;p93"/>
            <p:cNvSpPr/>
            <p:nvPr/>
          </p:nvSpPr>
          <p:spPr>
            <a:xfrm>
              <a:off x="7307825" y="5870950"/>
              <a:ext cx="2049975" cy="485525"/>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28575">
              <a:solidFill>
                <a:schemeClr val="lt1"/>
              </a:solidFill>
              <a:prstDash val="dash"/>
              <a:round/>
              <a:headEnd len="med" w="med" type="none"/>
              <a:tailEnd len="med" w="med" type="none"/>
            </a:ln>
          </p:spPr>
        </p:sp>
        <p:sp>
          <p:nvSpPr>
            <p:cNvPr id="1206" name="Google Shape;1206;p93"/>
            <p:cNvSpPr/>
            <p:nvPr/>
          </p:nvSpPr>
          <p:spPr>
            <a:xfrm>
              <a:off x="12558650" y="3713075"/>
              <a:ext cx="807616" cy="169032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28575">
              <a:solidFill>
                <a:schemeClr val="lt1"/>
              </a:solidFill>
              <a:prstDash val="dash"/>
              <a:round/>
              <a:headEnd len="med" w="med" type="none"/>
              <a:tailEnd len="med" w="med" type="none"/>
            </a:ln>
          </p:spPr>
        </p:sp>
      </p:grpSp>
      <p:grpSp>
        <p:nvGrpSpPr>
          <p:cNvPr id="1207" name="Google Shape;1207;p93"/>
          <p:cNvGrpSpPr/>
          <p:nvPr/>
        </p:nvGrpSpPr>
        <p:grpSpPr>
          <a:xfrm>
            <a:off x="6610429" y="4144496"/>
            <a:ext cx="11795597" cy="7011096"/>
            <a:chOff x="3676125" y="2436850"/>
            <a:chExt cx="9816575" cy="5834800"/>
          </a:xfrm>
        </p:grpSpPr>
        <p:sp>
          <p:nvSpPr>
            <p:cNvPr id="1208" name="Google Shape;1208;p93"/>
            <p:cNvSpPr/>
            <p:nvPr/>
          </p:nvSpPr>
          <p:spPr>
            <a:xfrm>
              <a:off x="6012950" y="31861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09" name="Google Shape;1209;p93"/>
            <p:cNvSpPr/>
            <p:nvPr/>
          </p:nvSpPr>
          <p:spPr>
            <a:xfrm>
              <a:off x="10129100" y="4058238"/>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0" name="Google Shape;1210;p93"/>
            <p:cNvSpPr/>
            <p:nvPr/>
          </p:nvSpPr>
          <p:spPr>
            <a:xfrm>
              <a:off x="3793050" y="68233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1" name="Google Shape;1211;p93"/>
            <p:cNvSpPr/>
            <p:nvPr/>
          </p:nvSpPr>
          <p:spPr>
            <a:xfrm>
              <a:off x="4646750" y="50336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2" name="Google Shape;1212;p93"/>
            <p:cNvSpPr/>
            <p:nvPr/>
          </p:nvSpPr>
          <p:spPr>
            <a:xfrm>
              <a:off x="7075200" y="62119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3" name="Google Shape;1213;p93"/>
            <p:cNvSpPr/>
            <p:nvPr/>
          </p:nvSpPr>
          <p:spPr>
            <a:xfrm>
              <a:off x="36761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4" name="Google Shape;1214;p93"/>
            <p:cNvSpPr/>
            <p:nvPr/>
          </p:nvSpPr>
          <p:spPr>
            <a:xfrm>
              <a:off x="7712725" y="37675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5" name="Google Shape;1215;p93"/>
            <p:cNvSpPr/>
            <p:nvPr/>
          </p:nvSpPr>
          <p:spPr>
            <a:xfrm>
              <a:off x="9254575" y="57084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6" name="Google Shape;1216;p93"/>
            <p:cNvSpPr/>
            <p:nvPr/>
          </p:nvSpPr>
          <p:spPr>
            <a:xfrm>
              <a:off x="124043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7" name="Google Shape;1217;p93"/>
            <p:cNvSpPr/>
            <p:nvPr/>
          </p:nvSpPr>
          <p:spPr>
            <a:xfrm>
              <a:off x="10308925" y="243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8" name="Google Shape;1218;p93"/>
            <p:cNvSpPr/>
            <p:nvPr/>
          </p:nvSpPr>
          <p:spPr>
            <a:xfrm>
              <a:off x="7075200" y="79809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19" name="Google Shape;1219;p93"/>
            <p:cNvSpPr/>
            <p:nvPr/>
          </p:nvSpPr>
          <p:spPr>
            <a:xfrm>
              <a:off x="12736125" y="777940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20" name="Google Shape;1220;p93"/>
            <p:cNvSpPr/>
            <p:nvPr/>
          </p:nvSpPr>
          <p:spPr>
            <a:xfrm>
              <a:off x="10308925" y="78910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221" name="Google Shape;1221;p93"/>
            <p:cNvSpPr/>
            <p:nvPr/>
          </p:nvSpPr>
          <p:spPr>
            <a:xfrm>
              <a:off x="13160900" y="5324363"/>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grpSp>
      <p:sp>
        <p:nvSpPr>
          <p:cNvPr id="1222" name="Google Shape;1222;p93"/>
          <p:cNvSpPr/>
          <p:nvPr/>
        </p:nvSpPr>
        <p:spPr>
          <a:xfrm>
            <a:off x="8022944" y="3311661"/>
            <a:ext cx="2539200" cy="4026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Domain</a:t>
            </a:r>
            <a:endParaRPr sz="2200">
              <a:solidFill>
                <a:schemeClr val="dk1"/>
              </a:solidFill>
              <a:latin typeface="Montserrat SemiBold"/>
              <a:ea typeface="Montserrat SemiBold"/>
              <a:cs typeface="Montserrat SemiBold"/>
              <a:sym typeface="Montserrat SemiBold"/>
            </a:endParaRPr>
          </a:p>
        </p:txBody>
      </p:sp>
      <p:sp>
        <p:nvSpPr>
          <p:cNvPr id="1223" name="Google Shape;1223;p93"/>
          <p:cNvSpPr/>
          <p:nvPr/>
        </p:nvSpPr>
        <p:spPr>
          <a:xfrm>
            <a:off x="5148617" y="4144812"/>
            <a:ext cx="2736600" cy="8481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Data Product</a:t>
            </a:r>
            <a:endParaRPr sz="2400">
              <a:solidFill>
                <a:schemeClr val="dk1"/>
              </a:solidFill>
              <a:latin typeface="Montserrat SemiBold"/>
              <a:ea typeface="Montserrat SemiBold"/>
              <a:cs typeface="Montserrat SemiBold"/>
              <a:sym typeface="Montserrat SemiBold"/>
            </a:endParaRPr>
          </a:p>
        </p:txBody>
      </p:sp>
      <p:sp>
        <p:nvSpPr>
          <p:cNvPr id="1224" name="Google Shape;1224;p93"/>
          <p:cNvSpPr/>
          <p:nvPr/>
        </p:nvSpPr>
        <p:spPr>
          <a:xfrm>
            <a:off x="2373925" y="10142025"/>
            <a:ext cx="4056900" cy="1504800"/>
          </a:xfrm>
          <a:prstGeom prst="roundRect">
            <a:avLst>
              <a:gd fmla="val 4202" name="adj"/>
            </a:avLst>
          </a:prstGeom>
          <a:solidFill>
            <a:srgbClr val="D8365D"/>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lt1"/>
                </a:solidFill>
                <a:latin typeface="Montserrat SemiBold"/>
                <a:ea typeface="Montserrat SemiBold"/>
                <a:cs typeface="Montserrat SemiBold"/>
                <a:sym typeface="Montserrat SemiBold"/>
              </a:rPr>
              <a:t>Mesh is a logical view, not physical!</a:t>
            </a:r>
            <a:endParaRPr sz="2400">
              <a:solidFill>
                <a:schemeClr val="lt1"/>
              </a:solidFill>
              <a:latin typeface="Montserrat SemiBold"/>
              <a:ea typeface="Montserrat SemiBold"/>
              <a:cs typeface="Montserrat SemiBold"/>
              <a:sym typeface="Montserrat SemiBold"/>
            </a:endParaRPr>
          </a:p>
        </p:txBody>
      </p:sp>
      <p:pic>
        <p:nvPicPr>
          <p:cNvPr id="1225" name="Google Shape;1225;p93"/>
          <p:cNvPicPr preferRelativeResize="0"/>
          <p:nvPr/>
        </p:nvPicPr>
        <p:blipFill>
          <a:blip r:embed="rId6">
            <a:alphaModFix/>
          </a:blip>
          <a:stretch>
            <a:fillRect/>
          </a:stretch>
        </p:blipFill>
        <p:spPr>
          <a:xfrm>
            <a:off x="16731270" y="6824641"/>
            <a:ext cx="354128" cy="583511"/>
          </a:xfrm>
          <a:prstGeom prst="rect">
            <a:avLst/>
          </a:prstGeom>
          <a:noFill/>
          <a:ln>
            <a:noFill/>
          </a:ln>
        </p:spPr>
      </p:pic>
      <p:pic>
        <p:nvPicPr>
          <p:cNvPr id="1226" name="Google Shape;1226;p93"/>
          <p:cNvPicPr preferRelativeResize="0"/>
          <p:nvPr/>
        </p:nvPicPr>
        <p:blipFill>
          <a:blip r:embed="rId6">
            <a:alphaModFix/>
          </a:blip>
          <a:stretch>
            <a:fillRect/>
          </a:stretch>
        </p:blipFill>
        <p:spPr>
          <a:xfrm>
            <a:off x="18051898" y="6474592"/>
            <a:ext cx="354128" cy="583511"/>
          </a:xfrm>
          <a:prstGeom prst="rect">
            <a:avLst/>
          </a:prstGeom>
          <a:noFill/>
          <a:ln>
            <a:noFill/>
          </a:ln>
        </p:spPr>
      </p:pic>
      <p:pic>
        <p:nvPicPr>
          <p:cNvPr id="1227" name="Google Shape;1227;p93"/>
          <p:cNvPicPr preferRelativeResize="0"/>
          <p:nvPr/>
        </p:nvPicPr>
        <p:blipFill>
          <a:blip r:embed="rId6">
            <a:alphaModFix/>
          </a:blip>
          <a:stretch>
            <a:fillRect/>
          </a:stretch>
        </p:blipFill>
        <p:spPr>
          <a:xfrm>
            <a:off x="17383636" y="8224836"/>
            <a:ext cx="354128" cy="583511"/>
          </a:xfrm>
          <a:prstGeom prst="rect">
            <a:avLst/>
          </a:prstGeom>
          <a:noFill/>
          <a:ln>
            <a:noFill/>
          </a:ln>
        </p:spPr>
      </p:pic>
      <p:pic>
        <p:nvPicPr>
          <p:cNvPr id="1228" name="Google Shape;1228;p93"/>
          <p:cNvPicPr preferRelativeResize="0"/>
          <p:nvPr/>
        </p:nvPicPr>
        <p:blipFill>
          <a:blip r:embed="rId6">
            <a:alphaModFix/>
          </a:blip>
          <a:stretch>
            <a:fillRect/>
          </a:stretch>
        </p:blipFill>
        <p:spPr>
          <a:xfrm>
            <a:off x="17988250" y="8447591"/>
            <a:ext cx="354128" cy="583511"/>
          </a:xfrm>
          <a:prstGeom prst="rect">
            <a:avLst/>
          </a:prstGeom>
          <a:noFill/>
          <a:ln>
            <a:noFill/>
          </a:ln>
        </p:spPr>
      </p:pic>
      <p:pic>
        <p:nvPicPr>
          <p:cNvPr id="1229" name="Google Shape;1229;p93"/>
          <p:cNvPicPr preferRelativeResize="0"/>
          <p:nvPr/>
        </p:nvPicPr>
        <p:blipFill>
          <a:blip r:embed="rId6">
            <a:alphaModFix/>
          </a:blip>
          <a:stretch>
            <a:fillRect/>
          </a:stretch>
        </p:blipFill>
        <p:spPr>
          <a:xfrm>
            <a:off x="16174385" y="10325130"/>
            <a:ext cx="354128" cy="583511"/>
          </a:xfrm>
          <a:prstGeom prst="rect">
            <a:avLst/>
          </a:prstGeom>
          <a:noFill/>
          <a:ln>
            <a:noFill/>
          </a:ln>
        </p:spPr>
      </p:pic>
      <p:pic>
        <p:nvPicPr>
          <p:cNvPr id="1230" name="Google Shape;1230;p93"/>
          <p:cNvPicPr preferRelativeResize="0"/>
          <p:nvPr/>
        </p:nvPicPr>
        <p:blipFill>
          <a:blip r:embed="rId6">
            <a:alphaModFix/>
          </a:blip>
          <a:stretch>
            <a:fillRect/>
          </a:stretch>
        </p:blipFill>
        <p:spPr>
          <a:xfrm>
            <a:off x="15522019" y="8049812"/>
            <a:ext cx="354128" cy="583511"/>
          </a:xfrm>
          <a:prstGeom prst="rect">
            <a:avLst/>
          </a:prstGeom>
          <a:noFill/>
          <a:ln>
            <a:noFill/>
          </a:ln>
        </p:spPr>
      </p:pic>
      <p:pic>
        <p:nvPicPr>
          <p:cNvPr id="1231" name="Google Shape;1231;p93"/>
          <p:cNvPicPr preferRelativeResize="0"/>
          <p:nvPr/>
        </p:nvPicPr>
        <p:blipFill>
          <a:blip r:embed="rId7">
            <a:alphaModFix/>
          </a:blip>
          <a:stretch>
            <a:fillRect/>
          </a:stretch>
        </p:blipFill>
        <p:spPr>
          <a:xfrm>
            <a:off x="14009916" y="9300161"/>
            <a:ext cx="354116" cy="576906"/>
          </a:xfrm>
          <a:prstGeom prst="rect">
            <a:avLst/>
          </a:prstGeom>
          <a:noFill/>
          <a:ln>
            <a:noFill/>
          </a:ln>
        </p:spPr>
      </p:pic>
      <p:pic>
        <p:nvPicPr>
          <p:cNvPr id="1232" name="Google Shape;1232;p93"/>
          <p:cNvPicPr preferRelativeResize="0"/>
          <p:nvPr/>
        </p:nvPicPr>
        <p:blipFill>
          <a:blip r:embed="rId7">
            <a:alphaModFix/>
          </a:blip>
          <a:stretch>
            <a:fillRect/>
          </a:stretch>
        </p:blipFill>
        <p:spPr>
          <a:xfrm>
            <a:off x="15616968" y="6247730"/>
            <a:ext cx="354116" cy="576906"/>
          </a:xfrm>
          <a:prstGeom prst="rect">
            <a:avLst/>
          </a:prstGeom>
          <a:noFill/>
          <a:ln>
            <a:noFill/>
          </a:ln>
        </p:spPr>
      </p:pic>
      <p:pic>
        <p:nvPicPr>
          <p:cNvPr id="1233" name="Google Shape;1233;p93"/>
          <p:cNvPicPr preferRelativeResize="0"/>
          <p:nvPr/>
        </p:nvPicPr>
        <p:blipFill>
          <a:blip r:embed="rId7">
            <a:alphaModFix/>
          </a:blip>
          <a:stretch>
            <a:fillRect/>
          </a:stretch>
        </p:blipFill>
        <p:spPr>
          <a:xfrm>
            <a:off x="15971082" y="4783888"/>
            <a:ext cx="354116" cy="576906"/>
          </a:xfrm>
          <a:prstGeom prst="rect">
            <a:avLst/>
          </a:prstGeom>
          <a:noFill/>
          <a:ln>
            <a:noFill/>
          </a:ln>
        </p:spPr>
      </p:pic>
      <p:pic>
        <p:nvPicPr>
          <p:cNvPr id="1234" name="Google Shape;1234;p93"/>
          <p:cNvPicPr preferRelativeResize="0"/>
          <p:nvPr/>
        </p:nvPicPr>
        <p:blipFill>
          <a:blip r:embed="rId7">
            <a:alphaModFix/>
          </a:blip>
          <a:stretch>
            <a:fillRect/>
          </a:stretch>
        </p:blipFill>
        <p:spPr>
          <a:xfrm>
            <a:off x="12491238" y="9992518"/>
            <a:ext cx="354116" cy="576906"/>
          </a:xfrm>
          <a:prstGeom prst="rect">
            <a:avLst/>
          </a:prstGeom>
          <a:noFill/>
          <a:ln>
            <a:noFill/>
          </a:ln>
        </p:spPr>
      </p:pic>
      <p:pic>
        <p:nvPicPr>
          <p:cNvPr id="1235" name="Google Shape;1235;p93"/>
          <p:cNvPicPr preferRelativeResize="0"/>
          <p:nvPr/>
        </p:nvPicPr>
        <p:blipFill>
          <a:blip r:embed="rId7">
            <a:alphaModFix/>
          </a:blip>
          <a:stretch>
            <a:fillRect/>
          </a:stretch>
        </p:blipFill>
        <p:spPr>
          <a:xfrm>
            <a:off x="6900000" y="8381398"/>
            <a:ext cx="354116" cy="576906"/>
          </a:xfrm>
          <a:prstGeom prst="rect">
            <a:avLst/>
          </a:prstGeom>
          <a:noFill/>
          <a:ln>
            <a:noFill/>
          </a:ln>
        </p:spPr>
      </p:pic>
      <p:pic>
        <p:nvPicPr>
          <p:cNvPr id="1236" name="Google Shape;1236;p93"/>
          <p:cNvPicPr preferRelativeResize="0"/>
          <p:nvPr/>
        </p:nvPicPr>
        <p:blipFill>
          <a:blip r:embed="rId7">
            <a:alphaModFix/>
          </a:blip>
          <a:stretch>
            <a:fillRect/>
          </a:stretch>
        </p:blipFill>
        <p:spPr>
          <a:xfrm>
            <a:off x="9382195" y="6121975"/>
            <a:ext cx="354116" cy="576906"/>
          </a:xfrm>
          <a:prstGeom prst="rect">
            <a:avLst/>
          </a:prstGeom>
          <a:noFill/>
          <a:ln>
            <a:noFill/>
          </a:ln>
        </p:spPr>
      </p:pic>
      <p:pic>
        <p:nvPicPr>
          <p:cNvPr id="1237" name="Google Shape;1237;p93"/>
          <p:cNvPicPr preferRelativeResize="0"/>
          <p:nvPr/>
        </p:nvPicPr>
        <p:blipFill>
          <a:blip r:embed="rId7">
            <a:alphaModFix/>
          </a:blip>
          <a:stretch>
            <a:fillRect/>
          </a:stretch>
        </p:blipFill>
        <p:spPr>
          <a:xfrm>
            <a:off x="8220674" y="5897681"/>
            <a:ext cx="354116" cy="576906"/>
          </a:xfrm>
          <a:prstGeom prst="rect">
            <a:avLst/>
          </a:prstGeom>
          <a:noFill/>
          <a:ln>
            <a:noFill/>
          </a:ln>
        </p:spPr>
      </p:pic>
      <p:pic>
        <p:nvPicPr>
          <p:cNvPr id="1238" name="Google Shape;1238;p93"/>
          <p:cNvPicPr preferRelativeResize="0"/>
          <p:nvPr/>
        </p:nvPicPr>
        <p:blipFill>
          <a:blip r:embed="rId7">
            <a:alphaModFix/>
          </a:blip>
          <a:stretch>
            <a:fillRect/>
          </a:stretch>
        </p:blipFill>
        <p:spPr>
          <a:xfrm>
            <a:off x="7059152" y="6121975"/>
            <a:ext cx="354116" cy="576906"/>
          </a:xfrm>
          <a:prstGeom prst="rect">
            <a:avLst/>
          </a:prstGeom>
          <a:noFill/>
          <a:ln>
            <a:noFill/>
          </a:ln>
        </p:spPr>
      </p:pic>
      <p:pic>
        <p:nvPicPr>
          <p:cNvPr id="1239" name="Google Shape;1239;p93"/>
          <p:cNvPicPr preferRelativeResize="0"/>
          <p:nvPr/>
        </p:nvPicPr>
        <p:blipFill>
          <a:blip r:embed="rId7">
            <a:alphaModFix/>
          </a:blip>
          <a:stretch>
            <a:fillRect/>
          </a:stretch>
        </p:blipFill>
        <p:spPr>
          <a:xfrm>
            <a:off x="7923271" y="4925882"/>
            <a:ext cx="354116" cy="576906"/>
          </a:xfrm>
          <a:prstGeom prst="rect">
            <a:avLst/>
          </a:prstGeom>
          <a:noFill/>
          <a:ln>
            <a:noFill/>
          </a:ln>
        </p:spPr>
      </p:pic>
      <p:pic>
        <p:nvPicPr>
          <p:cNvPr id="1240" name="Google Shape;1240;p93"/>
          <p:cNvPicPr preferRelativeResize="0"/>
          <p:nvPr/>
        </p:nvPicPr>
        <p:blipFill>
          <a:blip r:embed="rId6">
            <a:alphaModFix/>
          </a:blip>
          <a:stretch>
            <a:fillRect/>
          </a:stretch>
        </p:blipFill>
        <p:spPr>
          <a:xfrm>
            <a:off x="13389895" y="4024250"/>
            <a:ext cx="354128" cy="583511"/>
          </a:xfrm>
          <a:prstGeom prst="rect">
            <a:avLst/>
          </a:prstGeom>
          <a:noFill/>
          <a:ln>
            <a:noFill/>
          </a:ln>
        </p:spPr>
      </p:pic>
      <p:pic>
        <p:nvPicPr>
          <p:cNvPr id="1241" name="Google Shape;1241;p93"/>
          <p:cNvPicPr preferRelativeResize="0"/>
          <p:nvPr/>
        </p:nvPicPr>
        <p:blipFill>
          <a:blip r:embed="rId6">
            <a:alphaModFix/>
          </a:blip>
          <a:stretch>
            <a:fillRect/>
          </a:stretch>
        </p:blipFill>
        <p:spPr>
          <a:xfrm>
            <a:off x="14364035" y="5018042"/>
            <a:ext cx="354128" cy="583511"/>
          </a:xfrm>
          <a:prstGeom prst="rect">
            <a:avLst/>
          </a:prstGeom>
          <a:noFill/>
          <a:ln>
            <a:noFill/>
          </a:ln>
        </p:spPr>
      </p:pic>
      <p:pic>
        <p:nvPicPr>
          <p:cNvPr id="1242" name="Google Shape;1242;p93"/>
          <p:cNvPicPr preferRelativeResize="0"/>
          <p:nvPr/>
        </p:nvPicPr>
        <p:blipFill>
          <a:blip r:embed="rId6">
            <a:alphaModFix/>
          </a:blip>
          <a:stretch>
            <a:fillRect/>
          </a:stretch>
        </p:blipFill>
        <p:spPr>
          <a:xfrm>
            <a:off x="13625259" y="6943311"/>
            <a:ext cx="354128" cy="583511"/>
          </a:xfrm>
          <a:prstGeom prst="rect">
            <a:avLst/>
          </a:prstGeom>
          <a:noFill/>
          <a:ln>
            <a:noFill/>
          </a:ln>
        </p:spPr>
      </p:pic>
      <p:pic>
        <p:nvPicPr>
          <p:cNvPr id="1243" name="Google Shape;1243;p93"/>
          <p:cNvPicPr preferRelativeResize="0"/>
          <p:nvPr/>
        </p:nvPicPr>
        <p:blipFill>
          <a:blip r:embed="rId6">
            <a:alphaModFix/>
          </a:blip>
          <a:stretch>
            <a:fillRect/>
          </a:stretch>
        </p:blipFill>
        <p:spPr>
          <a:xfrm>
            <a:off x="12001796" y="8260749"/>
            <a:ext cx="354128" cy="583511"/>
          </a:xfrm>
          <a:prstGeom prst="rect">
            <a:avLst/>
          </a:prstGeom>
          <a:noFill/>
          <a:ln>
            <a:noFill/>
          </a:ln>
        </p:spPr>
      </p:pic>
      <p:pic>
        <p:nvPicPr>
          <p:cNvPr id="1244" name="Google Shape;1244;p93"/>
          <p:cNvPicPr preferRelativeResize="0"/>
          <p:nvPr/>
        </p:nvPicPr>
        <p:blipFill>
          <a:blip r:embed="rId6">
            <a:alphaModFix/>
          </a:blip>
          <a:stretch>
            <a:fillRect/>
          </a:stretch>
        </p:blipFill>
        <p:spPr>
          <a:xfrm>
            <a:off x="10770517" y="6943311"/>
            <a:ext cx="354128" cy="583511"/>
          </a:xfrm>
          <a:prstGeom prst="rect">
            <a:avLst/>
          </a:prstGeom>
          <a:noFill/>
          <a:ln>
            <a:noFill/>
          </a:ln>
        </p:spPr>
      </p:pic>
      <p:pic>
        <p:nvPicPr>
          <p:cNvPr id="1245" name="Google Shape;1245;p93"/>
          <p:cNvPicPr preferRelativeResize="0"/>
          <p:nvPr/>
        </p:nvPicPr>
        <p:blipFill>
          <a:blip r:embed="rId6">
            <a:alphaModFix/>
          </a:blip>
          <a:stretch>
            <a:fillRect/>
          </a:stretch>
        </p:blipFill>
        <p:spPr>
          <a:xfrm>
            <a:off x="8668058" y="9873753"/>
            <a:ext cx="354128" cy="583511"/>
          </a:xfrm>
          <a:prstGeom prst="rect">
            <a:avLst/>
          </a:prstGeom>
          <a:noFill/>
          <a:ln>
            <a:noFill/>
          </a:ln>
        </p:spPr>
      </p:pic>
      <p:pic>
        <p:nvPicPr>
          <p:cNvPr id="1246" name="Google Shape;1246;p93"/>
          <p:cNvPicPr preferRelativeResize="0"/>
          <p:nvPr/>
        </p:nvPicPr>
        <p:blipFill>
          <a:blip r:embed="rId6">
            <a:alphaModFix/>
          </a:blip>
          <a:stretch>
            <a:fillRect/>
          </a:stretch>
        </p:blipFill>
        <p:spPr>
          <a:xfrm>
            <a:off x="10579658" y="9873753"/>
            <a:ext cx="354128" cy="5835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94"/>
          <p:cNvSpPr/>
          <p:nvPr/>
        </p:nvSpPr>
        <p:spPr>
          <a:xfrm>
            <a:off x="3991950" y="2485300"/>
            <a:ext cx="16200900" cy="9536700"/>
          </a:xfrm>
          <a:prstGeom prst="roundRect">
            <a:avLst>
              <a:gd fmla="val 1918" name="adj"/>
            </a:avLst>
          </a:prstGeom>
          <a:solidFill>
            <a:schemeClr val="dk2"/>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253" name="Google Shape;1253;p94"/>
          <p:cNvSpPr/>
          <p:nvPr/>
        </p:nvSpPr>
        <p:spPr>
          <a:xfrm>
            <a:off x="17467763" y="9230738"/>
            <a:ext cx="1589400" cy="172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94"/>
          <p:cNvSpPr/>
          <p:nvPr/>
        </p:nvSpPr>
        <p:spPr>
          <a:xfrm>
            <a:off x="4811350" y="3990225"/>
            <a:ext cx="2615100" cy="198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Data </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Product</a:t>
            </a:r>
            <a:endParaRPr b="1" sz="2400">
              <a:solidFill>
                <a:schemeClr val="lt1"/>
              </a:solidFill>
              <a:latin typeface="Montserrat"/>
              <a:ea typeface="Montserrat"/>
              <a:cs typeface="Montserrat"/>
              <a:sym typeface="Montserrat"/>
            </a:endParaRPr>
          </a:p>
        </p:txBody>
      </p:sp>
      <p:sp>
        <p:nvSpPr>
          <p:cNvPr id="1255" name="Google Shape;1255;p9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Streaming Is the Pub/Sub, Not </a:t>
            </a:r>
            <a:endParaRPr/>
          </a:p>
          <a:p>
            <a:pPr indent="0" lvl="0" marL="0" rtl="0" algn="l">
              <a:spcBef>
                <a:spcPts val="0"/>
              </a:spcBef>
              <a:spcAft>
                <a:spcPts val="0"/>
              </a:spcAft>
              <a:buNone/>
            </a:pPr>
            <a:r>
              <a:rPr lang="en-US"/>
              <a:t>Point to Point</a:t>
            </a:r>
            <a:endParaRPr/>
          </a:p>
        </p:txBody>
      </p:sp>
      <p:sp>
        <p:nvSpPr>
          <p:cNvPr id="1256" name="Google Shape;1256;p94"/>
          <p:cNvSpPr txBox="1"/>
          <p:nvPr/>
        </p:nvSpPr>
        <p:spPr>
          <a:xfrm>
            <a:off x="8124250" y="10493175"/>
            <a:ext cx="2173500" cy="1354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200">
                <a:solidFill>
                  <a:schemeClr val="lt1"/>
                </a:solidFill>
                <a:latin typeface="Montserrat SemiBold"/>
                <a:ea typeface="Montserrat SemiBold"/>
                <a:cs typeface="Montserrat SemiBold"/>
                <a:sym typeface="Montserrat SemiBold"/>
              </a:rPr>
              <a:t>stream</a:t>
            </a:r>
            <a:endParaRPr sz="3200">
              <a:solidFill>
                <a:schemeClr val="l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2800">
                <a:solidFill>
                  <a:schemeClr val="lt1"/>
                </a:solidFill>
                <a:latin typeface="Montserrat"/>
                <a:ea typeface="Montserrat"/>
                <a:cs typeface="Montserrat"/>
                <a:sym typeface="Montserrat"/>
              </a:rPr>
              <a:t>(persisted)</a:t>
            </a:r>
            <a:endParaRPr sz="2800">
              <a:solidFill>
                <a:schemeClr val="lt1"/>
              </a:solidFill>
              <a:latin typeface="Montserrat"/>
              <a:ea typeface="Montserrat"/>
              <a:cs typeface="Montserrat"/>
              <a:sym typeface="Montserrat"/>
            </a:endParaRPr>
          </a:p>
        </p:txBody>
      </p:sp>
      <p:sp>
        <p:nvSpPr>
          <p:cNvPr id="1257" name="Google Shape;1257;p94"/>
          <p:cNvSpPr txBox="1"/>
          <p:nvPr/>
        </p:nvSpPr>
        <p:spPr>
          <a:xfrm>
            <a:off x="12285050" y="11030850"/>
            <a:ext cx="6655800" cy="578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800">
                <a:solidFill>
                  <a:schemeClr val="lt1"/>
                </a:solidFill>
                <a:latin typeface="Montserrat"/>
                <a:ea typeface="Montserrat"/>
                <a:cs typeface="Montserrat"/>
                <a:sym typeface="Montserrat"/>
              </a:rPr>
              <a:t>other streams</a:t>
            </a:r>
            <a:endParaRPr sz="2800">
              <a:solidFill>
                <a:schemeClr val="lt1"/>
              </a:solidFill>
              <a:latin typeface="Montserrat"/>
              <a:ea typeface="Montserrat"/>
              <a:cs typeface="Montserrat"/>
              <a:sym typeface="Montserrat"/>
            </a:endParaRPr>
          </a:p>
        </p:txBody>
      </p:sp>
      <p:cxnSp>
        <p:nvCxnSpPr>
          <p:cNvPr id="1258" name="Google Shape;1258;p94"/>
          <p:cNvCxnSpPr/>
          <p:nvPr/>
        </p:nvCxnSpPr>
        <p:spPr>
          <a:xfrm>
            <a:off x="4641592" y="8248171"/>
            <a:ext cx="15092400" cy="0"/>
          </a:xfrm>
          <a:prstGeom prst="straightConnector1">
            <a:avLst/>
          </a:prstGeom>
          <a:noFill/>
          <a:ln cap="flat" cmpd="sng" w="38100">
            <a:solidFill>
              <a:schemeClr val="lt1"/>
            </a:solidFill>
            <a:prstDash val="dot"/>
            <a:round/>
            <a:headEnd len="med" w="med" type="none"/>
            <a:tailEnd len="med" w="med" type="none"/>
          </a:ln>
        </p:spPr>
      </p:cxnSp>
      <p:cxnSp>
        <p:nvCxnSpPr>
          <p:cNvPr id="1259" name="Google Shape;1259;p94"/>
          <p:cNvCxnSpPr/>
          <p:nvPr/>
        </p:nvCxnSpPr>
        <p:spPr>
          <a:xfrm>
            <a:off x="6983958" y="6337825"/>
            <a:ext cx="1521300" cy="2539500"/>
          </a:xfrm>
          <a:prstGeom prst="straightConnector1">
            <a:avLst/>
          </a:prstGeom>
          <a:noFill/>
          <a:ln cap="flat" cmpd="sng" w="28575">
            <a:solidFill>
              <a:schemeClr val="lt1"/>
            </a:solidFill>
            <a:prstDash val="solid"/>
            <a:round/>
            <a:headEnd len="med" w="med" type="none"/>
            <a:tailEnd len="med" w="med" type="triangle"/>
          </a:ln>
        </p:spPr>
      </p:cxnSp>
      <p:cxnSp>
        <p:nvCxnSpPr>
          <p:cNvPr id="1260" name="Google Shape;1260;p94"/>
          <p:cNvCxnSpPr/>
          <p:nvPr/>
        </p:nvCxnSpPr>
        <p:spPr>
          <a:xfrm flipH="1">
            <a:off x="9858292" y="6317792"/>
            <a:ext cx="2274000" cy="2535600"/>
          </a:xfrm>
          <a:prstGeom prst="straightConnector1">
            <a:avLst/>
          </a:prstGeom>
          <a:noFill/>
          <a:ln cap="flat" cmpd="sng" w="28575">
            <a:solidFill>
              <a:schemeClr val="accent5"/>
            </a:solidFill>
            <a:prstDash val="solid"/>
            <a:round/>
            <a:headEnd len="med" w="med" type="triangle"/>
            <a:tailEnd len="med" w="med" type="none"/>
          </a:ln>
        </p:spPr>
      </p:cxnSp>
      <p:cxnSp>
        <p:nvCxnSpPr>
          <p:cNvPr id="1261" name="Google Shape;1261;p94"/>
          <p:cNvCxnSpPr/>
          <p:nvPr/>
        </p:nvCxnSpPr>
        <p:spPr>
          <a:xfrm flipH="1">
            <a:off x="10163292" y="6341958"/>
            <a:ext cx="4209900" cy="2589300"/>
          </a:xfrm>
          <a:prstGeom prst="straightConnector1">
            <a:avLst/>
          </a:prstGeom>
          <a:noFill/>
          <a:ln cap="flat" cmpd="sng" w="28575">
            <a:solidFill>
              <a:schemeClr val="accent5"/>
            </a:solidFill>
            <a:prstDash val="solid"/>
            <a:round/>
            <a:headEnd len="med" w="med" type="triangle"/>
            <a:tailEnd len="med" w="med" type="none"/>
          </a:ln>
        </p:spPr>
      </p:cxnSp>
      <p:cxnSp>
        <p:nvCxnSpPr>
          <p:cNvPr id="1262" name="Google Shape;1262;p94"/>
          <p:cNvCxnSpPr/>
          <p:nvPr/>
        </p:nvCxnSpPr>
        <p:spPr>
          <a:xfrm flipH="1">
            <a:off x="10678758" y="6341958"/>
            <a:ext cx="6350700" cy="2607900"/>
          </a:xfrm>
          <a:prstGeom prst="straightConnector1">
            <a:avLst/>
          </a:prstGeom>
          <a:noFill/>
          <a:ln cap="flat" cmpd="sng" w="28575">
            <a:solidFill>
              <a:schemeClr val="accent5"/>
            </a:solidFill>
            <a:prstDash val="solid"/>
            <a:round/>
            <a:headEnd len="med" w="med" type="triangle"/>
            <a:tailEnd len="med" w="med" type="none"/>
          </a:ln>
        </p:spPr>
      </p:cxnSp>
      <p:sp>
        <p:nvSpPr>
          <p:cNvPr id="1263" name="Google Shape;1263;p94"/>
          <p:cNvSpPr txBox="1"/>
          <p:nvPr/>
        </p:nvSpPr>
        <p:spPr>
          <a:xfrm>
            <a:off x="4630758" y="6332054"/>
            <a:ext cx="2697900" cy="1354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i="1" lang="en-US" sz="3200">
                <a:solidFill>
                  <a:schemeClr val="lt1"/>
                </a:solidFill>
                <a:latin typeface="Montserrat"/>
                <a:ea typeface="Montserrat"/>
                <a:cs typeface="Montserrat"/>
                <a:sym typeface="Montserrat"/>
              </a:rPr>
              <a:t>write</a:t>
            </a:r>
            <a:endParaRPr b="1" i="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i="1" lang="en-US" sz="3200">
                <a:solidFill>
                  <a:schemeClr val="lt1"/>
                </a:solidFill>
                <a:latin typeface="Montserrat"/>
                <a:ea typeface="Montserrat"/>
                <a:cs typeface="Montserrat"/>
                <a:sym typeface="Montserrat"/>
              </a:rPr>
              <a:t>(publish)</a:t>
            </a:r>
            <a:endParaRPr b="1" i="1" sz="3200">
              <a:solidFill>
                <a:schemeClr val="lt1"/>
              </a:solidFill>
              <a:latin typeface="Montserrat"/>
              <a:ea typeface="Montserrat"/>
              <a:cs typeface="Montserrat"/>
              <a:sym typeface="Montserrat"/>
            </a:endParaRPr>
          </a:p>
        </p:txBody>
      </p:sp>
      <p:sp>
        <p:nvSpPr>
          <p:cNvPr id="1264" name="Google Shape;1264;p94"/>
          <p:cNvSpPr txBox="1"/>
          <p:nvPr/>
        </p:nvSpPr>
        <p:spPr>
          <a:xfrm>
            <a:off x="16031225" y="6332058"/>
            <a:ext cx="3988800" cy="1354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200">
                <a:solidFill>
                  <a:schemeClr val="accent5"/>
                </a:solidFill>
                <a:latin typeface="Montserrat"/>
                <a:ea typeface="Montserrat"/>
                <a:cs typeface="Montserrat"/>
                <a:sym typeface="Montserrat"/>
              </a:rPr>
              <a:t>read</a:t>
            </a:r>
            <a:endParaRPr b="1" sz="3200">
              <a:solidFill>
                <a:schemeClr val="accent5"/>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accent5"/>
                </a:solidFill>
                <a:latin typeface="Montserrat"/>
                <a:ea typeface="Montserrat"/>
                <a:cs typeface="Montserrat"/>
                <a:sym typeface="Montserrat"/>
              </a:rPr>
              <a:t>(</a:t>
            </a:r>
            <a:r>
              <a:rPr b="1" i="1" lang="en-US" sz="3200">
                <a:solidFill>
                  <a:schemeClr val="accent5"/>
                </a:solidFill>
                <a:latin typeface="Montserrat"/>
                <a:ea typeface="Montserrat"/>
                <a:cs typeface="Montserrat"/>
                <a:sym typeface="Montserrat"/>
              </a:rPr>
              <a:t>consume</a:t>
            </a:r>
            <a:r>
              <a:rPr b="1" lang="en-US" sz="3200">
                <a:solidFill>
                  <a:schemeClr val="accent5"/>
                </a:solidFill>
                <a:latin typeface="Montserrat"/>
                <a:ea typeface="Montserrat"/>
                <a:cs typeface="Montserrat"/>
                <a:sym typeface="Montserrat"/>
              </a:rPr>
              <a:t>)</a:t>
            </a:r>
            <a:endParaRPr b="1" sz="3200">
              <a:solidFill>
                <a:schemeClr val="accent5"/>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accent5"/>
                </a:solidFill>
                <a:latin typeface="Montserrat"/>
                <a:ea typeface="Montserrat"/>
                <a:cs typeface="Montserrat"/>
                <a:sym typeface="Montserrat"/>
              </a:rPr>
              <a:t>independently</a:t>
            </a:r>
            <a:endParaRPr b="1" sz="3200">
              <a:solidFill>
                <a:schemeClr val="accent5"/>
              </a:solidFill>
              <a:latin typeface="Montserrat"/>
              <a:ea typeface="Montserrat"/>
              <a:cs typeface="Montserrat"/>
              <a:sym typeface="Montserrat"/>
            </a:endParaRPr>
          </a:p>
        </p:txBody>
      </p:sp>
      <p:sp>
        <p:nvSpPr>
          <p:cNvPr id="1265" name="Google Shape;1265;p94"/>
          <p:cNvSpPr txBox="1"/>
          <p:nvPr/>
        </p:nvSpPr>
        <p:spPr>
          <a:xfrm>
            <a:off x="3991958" y="2750125"/>
            <a:ext cx="16400100" cy="800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Data producers are scalably decoupled from consumers</a:t>
            </a:r>
            <a:endParaRPr b="1" sz="3600">
              <a:solidFill>
                <a:schemeClr val="lt1"/>
              </a:solidFill>
              <a:latin typeface="Montserrat"/>
              <a:ea typeface="Montserrat"/>
              <a:cs typeface="Montserrat"/>
              <a:sym typeface="Montserrat"/>
            </a:endParaRPr>
          </a:p>
        </p:txBody>
      </p:sp>
      <p:sp>
        <p:nvSpPr>
          <p:cNvPr id="1266" name="Google Shape;1266;p94"/>
          <p:cNvSpPr/>
          <p:nvPr/>
        </p:nvSpPr>
        <p:spPr>
          <a:xfrm>
            <a:off x="10727850" y="3954888"/>
            <a:ext cx="2615100" cy="198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Data </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Product</a:t>
            </a:r>
            <a:endParaRPr b="1" sz="2400">
              <a:solidFill>
                <a:schemeClr val="lt1"/>
              </a:solidFill>
              <a:latin typeface="Montserrat"/>
              <a:ea typeface="Montserrat"/>
              <a:cs typeface="Montserrat"/>
              <a:sym typeface="Montserrat"/>
            </a:endParaRPr>
          </a:p>
        </p:txBody>
      </p:sp>
      <p:sp>
        <p:nvSpPr>
          <p:cNvPr id="1267" name="Google Shape;1267;p94"/>
          <p:cNvSpPr/>
          <p:nvPr/>
        </p:nvSpPr>
        <p:spPr>
          <a:xfrm>
            <a:off x="13695175" y="3949925"/>
            <a:ext cx="2615100" cy="198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Data </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Product</a:t>
            </a:r>
            <a:endParaRPr b="1" sz="2400">
              <a:solidFill>
                <a:schemeClr val="lt1"/>
              </a:solidFill>
              <a:latin typeface="Montserrat"/>
              <a:ea typeface="Montserrat"/>
              <a:cs typeface="Montserrat"/>
              <a:sym typeface="Montserrat"/>
            </a:endParaRPr>
          </a:p>
        </p:txBody>
      </p:sp>
      <p:sp>
        <p:nvSpPr>
          <p:cNvPr id="1268" name="Google Shape;1268;p94"/>
          <p:cNvSpPr/>
          <p:nvPr/>
        </p:nvSpPr>
        <p:spPr>
          <a:xfrm>
            <a:off x="16662500" y="3954888"/>
            <a:ext cx="2615100" cy="198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Data </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lt1"/>
                </a:solidFill>
                <a:latin typeface="Montserrat"/>
                <a:ea typeface="Montserrat"/>
                <a:cs typeface="Montserrat"/>
                <a:sym typeface="Montserrat"/>
              </a:rPr>
              <a:t>Product</a:t>
            </a:r>
            <a:endParaRPr b="1" sz="2400">
              <a:solidFill>
                <a:schemeClr val="lt1"/>
              </a:solidFill>
              <a:latin typeface="Montserrat"/>
              <a:ea typeface="Montserrat"/>
              <a:cs typeface="Montserrat"/>
              <a:sym typeface="Montserrat"/>
            </a:endParaRPr>
          </a:p>
        </p:txBody>
      </p:sp>
      <p:grpSp>
        <p:nvGrpSpPr>
          <p:cNvPr id="1269" name="Google Shape;1269;p94"/>
          <p:cNvGrpSpPr/>
          <p:nvPr/>
        </p:nvGrpSpPr>
        <p:grpSpPr>
          <a:xfrm>
            <a:off x="17584218" y="9415545"/>
            <a:ext cx="1356494" cy="1354467"/>
            <a:chOff x="14653193" y="4795790"/>
            <a:chExt cx="763706" cy="762522"/>
          </a:xfrm>
        </p:grpSpPr>
        <p:sp>
          <p:nvSpPr>
            <p:cNvPr id="1270" name="Google Shape;1270;p94"/>
            <p:cNvSpPr/>
            <p:nvPr/>
          </p:nvSpPr>
          <p:spPr>
            <a:xfrm>
              <a:off x="14946835" y="5381988"/>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94"/>
            <p:cNvSpPr/>
            <p:nvPr/>
          </p:nvSpPr>
          <p:spPr>
            <a:xfrm>
              <a:off x="14653193" y="5235167"/>
              <a:ext cx="176225" cy="176323"/>
            </a:xfrm>
            <a:custGeom>
              <a:rect b="b" l="l" r="r" t="t"/>
              <a:pathLst>
                <a:path extrusionOk="0" h="1787" w="1786">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94"/>
            <p:cNvSpPr/>
            <p:nvPr/>
          </p:nvSpPr>
          <p:spPr>
            <a:xfrm>
              <a:off x="15240575" y="5235167"/>
              <a:ext cx="176323" cy="176323"/>
            </a:xfrm>
            <a:custGeom>
              <a:rect b="b" l="l" r="r" t="t"/>
              <a:pathLst>
                <a:path extrusionOk="0" h="1787" w="1787">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94"/>
            <p:cNvSpPr/>
            <p:nvPr/>
          </p:nvSpPr>
          <p:spPr>
            <a:xfrm>
              <a:off x="15005543" y="4795790"/>
              <a:ext cx="58906" cy="719107"/>
            </a:xfrm>
            <a:custGeom>
              <a:rect b="b" l="l" r="r" t="t"/>
              <a:pathLst>
                <a:path extrusionOk="0" h="7288" w="597">
                  <a:moveTo>
                    <a:pt x="299" y="0"/>
                  </a:moveTo>
                  <a:cubicBezTo>
                    <a:pt x="144" y="0"/>
                    <a:pt x="1" y="131"/>
                    <a:pt x="1" y="298"/>
                  </a:cubicBezTo>
                  <a:lnTo>
                    <a:pt x="1" y="6989"/>
                  </a:lnTo>
                  <a:cubicBezTo>
                    <a:pt x="1" y="7156"/>
                    <a:pt x="144" y="7287"/>
                    <a:pt x="299" y="7287"/>
                  </a:cubicBezTo>
                  <a:cubicBezTo>
                    <a:pt x="465" y="7287"/>
                    <a:pt x="596" y="7156"/>
                    <a:pt x="596" y="6989"/>
                  </a:cubicBezTo>
                  <a:lnTo>
                    <a:pt x="596" y="298"/>
                  </a:lnTo>
                  <a:cubicBezTo>
                    <a:pt x="596" y="131"/>
                    <a:pt x="465" y="0"/>
                    <a:pt x="29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94"/>
            <p:cNvSpPr/>
            <p:nvPr/>
          </p:nvSpPr>
          <p:spPr>
            <a:xfrm>
              <a:off x="14711901" y="4795790"/>
              <a:ext cx="205628" cy="558078"/>
            </a:xfrm>
            <a:custGeom>
              <a:rect b="b" l="l" r="r" t="t"/>
              <a:pathLst>
                <a:path extrusionOk="0" h="5656" w="2084">
                  <a:moveTo>
                    <a:pt x="1786" y="0"/>
                  </a:moveTo>
                  <a:cubicBezTo>
                    <a:pt x="1631" y="0"/>
                    <a:pt x="1489" y="131"/>
                    <a:pt x="1489" y="298"/>
                  </a:cubicBezTo>
                  <a:lnTo>
                    <a:pt x="1489" y="4465"/>
                  </a:lnTo>
                  <a:cubicBezTo>
                    <a:pt x="1489" y="4787"/>
                    <a:pt x="1227" y="5061"/>
                    <a:pt x="893" y="5061"/>
                  </a:cubicBezTo>
                  <a:lnTo>
                    <a:pt x="298" y="5061"/>
                  </a:lnTo>
                  <a:cubicBezTo>
                    <a:pt x="143" y="5061"/>
                    <a:pt x="0" y="5192"/>
                    <a:pt x="0" y="5358"/>
                  </a:cubicBezTo>
                  <a:cubicBezTo>
                    <a:pt x="0" y="5513"/>
                    <a:pt x="143" y="5656"/>
                    <a:pt x="298" y="5656"/>
                  </a:cubicBezTo>
                  <a:lnTo>
                    <a:pt x="893" y="5656"/>
                  </a:lnTo>
                  <a:cubicBezTo>
                    <a:pt x="1548" y="5656"/>
                    <a:pt x="2084" y="5120"/>
                    <a:pt x="2084" y="4465"/>
                  </a:cubicBezTo>
                  <a:lnTo>
                    <a:pt x="2084" y="298"/>
                  </a:lnTo>
                  <a:cubicBezTo>
                    <a:pt x="2084" y="131"/>
                    <a:pt x="1953" y="0"/>
                    <a:pt x="1786"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94"/>
            <p:cNvSpPr/>
            <p:nvPr/>
          </p:nvSpPr>
          <p:spPr>
            <a:xfrm>
              <a:off x="15152463" y="4795790"/>
              <a:ext cx="205628" cy="558078"/>
            </a:xfrm>
            <a:custGeom>
              <a:rect b="b" l="l" r="r" t="t"/>
              <a:pathLst>
                <a:path extrusionOk="0" h="5656" w="2084">
                  <a:moveTo>
                    <a:pt x="298" y="0"/>
                  </a:moveTo>
                  <a:cubicBezTo>
                    <a:pt x="143" y="0"/>
                    <a:pt x="0" y="131"/>
                    <a:pt x="0" y="298"/>
                  </a:cubicBezTo>
                  <a:lnTo>
                    <a:pt x="0" y="4465"/>
                  </a:lnTo>
                  <a:cubicBezTo>
                    <a:pt x="0" y="5120"/>
                    <a:pt x="536" y="5656"/>
                    <a:pt x="1191" y="5656"/>
                  </a:cubicBezTo>
                  <a:lnTo>
                    <a:pt x="1786" y="5656"/>
                  </a:lnTo>
                  <a:cubicBezTo>
                    <a:pt x="1953" y="5656"/>
                    <a:pt x="2084" y="5513"/>
                    <a:pt x="2084" y="5358"/>
                  </a:cubicBezTo>
                  <a:cubicBezTo>
                    <a:pt x="2084" y="5192"/>
                    <a:pt x="1953" y="5061"/>
                    <a:pt x="1786" y="5061"/>
                  </a:cubicBezTo>
                  <a:lnTo>
                    <a:pt x="1191" y="5061"/>
                  </a:lnTo>
                  <a:cubicBezTo>
                    <a:pt x="869" y="5061"/>
                    <a:pt x="595" y="4787"/>
                    <a:pt x="595" y="4465"/>
                  </a:cubicBezTo>
                  <a:lnTo>
                    <a:pt x="595" y="298"/>
                  </a:lnTo>
                  <a:cubicBezTo>
                    <a:pt x="595" y="131"/>
                    <a:pt x="465" y="0"/>
                    <a:pt x="298"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6" name="Google Shape;1276;p94"/>
          <p:cNvSpPr/>
          <p:nvPr/>
        </p:nvSpPr>
        <p:spPr>
          <a:xfrm>
            <a:off x="14818175" y="9204488"/>
            <a:ext cx="1589400" cy="172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7" name="Google Shape;1277;p94"/>
          <p:cNvGrpSpPr/>
          <p:nvPr/>
        </p:nvGrpSpPr>
        <p:grpSpPr>
          <a:xfrm>
            <a:off x="14934630" y="9389295"/>
            <a:ext cx="1356494" cy="1354467"/>
            <a:chOff x="14653193" y="4795790"/>
            <a:chExt cx="763706" cy="762522"/>
          </a:xfrm>
        </p:grpSpPr>
        <p:sp>
          <p:nvSpPr>
            <p:cNvPr id="1278" name="Google Shape;1278;p94"/>
            <p:cNvSpPr/>
            <p:nvPr/>
          </p:nvSpPr>
          <p:spPr>
            <a:xfrm>
              <a:off x="14946835" y="5381988"/>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94"/>
            <p:cNvSpPr/>
            <p:nvPr/>
          </p:nvSpPr>
          <p:spPr>
            <a:xfrm>
              <a:off x="14653193" y="5235167"/>
              <a:ext cx="176225" cy="176323"/>
            </a:xfrm>
            <a:custGeom>
              <a:rect b="b" l="l" r="r" t="t"/>
              <a:pathLst>
                <a:path extrusionOk="0" h="1787" w="1786">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94"/>
            <p:cNvSpPr/>
            <p:nvPr/>
          </p:nvSpPr>
          <p:spPr>
            <a:xfrm>
              <a:off x="15240575" y="5235167"/>
              <a:ext cx="176323" cy="176323"/>
            </a:xfrm>
            <a:custGeom>
              <a:rect b="b" l="l" r="r" t="t"/>
              <a:pathLst>
                <a:path extrusionOk="0" h="1787" w="1787">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94"/>
            <p:cNvSpPr/>
            <p:nvPr/>
          </p:nvSpPr>
          <p:spPr>
            <a:xfrm>
              <a:off x="15005543" y="4795790"/>
              <a:ext cx="58906" cy="719107"/>
            </a:xfrm>
            <a:custGeom>
              <a:rect b="b" l="l" r="r" t="t"/>
              <a:pathLst>
                <a:path extrusionOk="0" h="7288" w="597">
                  <a:moveTo>
                    <a:pt x="299" y="0"/>
                  </a:moveTo>
                  <a:cubicBezTo>
                    <a:pt x="144" y="0"/>
                    <a:pt x="1" y="131"/>
                    <a:pt x="1" y="298"/>
                  </a:cubicBezTo>
                  <a:lnTo>
                    <a:pt x="1" y="6989"/>
                  </a:lnTo>
                  <a:cubicBezTo>
                    <a:pt x="1" y="7156"/>
                    <a:pt x="144" y="7287"/>
                    <a:pt x="299" y="7287"/>
                  </a:cubicBezTo>
                  <a:cubicBezTo>
                    <a:pt x="465" y="7287"/>
                    <a:pt x="596" y="7156"/>
                    <a:pt x="596" y="6989"/>
                  </a:cubicBezTo>
                  <a:lnTo>
                    <a:pt x="596" y="298"/>
                  </a:lnTo>
                  <a:cubicBezTo>
                    <a:pt x="596" y="131"/>
                    <a:pt x="465" y="0"/>
                    <a:pt x="29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94"/>
            <p:cNvSpPr/>
            <p:nvPr/>
          </p:nvSpPr>
          <p:spPr>
            <a:xfrm>
              <a:off x="14711901" y="4795790"/>
              <a:ext cx="205628" cy="558078"/>
            </a:xfrm>
            <a:custGeom>
              <a:rect b="b" l="l" r="r" t="t"/>
              <a:pathLst>
                <a:path extrusionOk="0" h="5656" w="2084">
                  <a:moveTo>
                    <a:pt x="1786" y="0"/>
                  </a:moveTo>
                  <a:cubicBezTo>
                    <a:pt x="1631" y="0"/>
                    <a:pt x="1489" y="131"/>
                    <a:pt x="1489" y="298"/>
                  </a:cubicBezTo>
                  <a:lnTo>
                    <a:pt x="1489" y="4465"/>
                  </a:lnTo>
                  <a:cubicBezTo>
                    <a:pt x="1489" y="4787"/>
                    <a:pt x="1227" y="5061"/>
                    <a:pt x="893" y="5061"/>
                  </a:cubicBezTo>
                  <a:lnTo>
                    <a:pt x="298" y="5061"/>
                  </a:lnTo>
                  <a:cubicBezTo>
                    <a:pt x="143" y="5061"/>
                    <a:pt x="0" y="5192"/>
                    <a:pt x="0" y="5358"/>
                  </a:cubicBezTo>
                  <a:cubicBezTo>
                    <a:pt x="0" y="5513"/>
                    <a:pt x="143" y="5656"/>
                    <a:pt x="298" y="5656"/>
                  </a:cubicBezTo>
                  <a:lnTo>
                    <a:pt x="893" y="5656"/>
                  </a:lnTo>
                  <a:cubicBezTo>
                    <a:pt x="1548" y="5656"/>
                    <a:pt x="2084" y="5120"/>
                    <a:pt x="2084" y="4465"/>
                  </a:cubicBezTo>
                  <a:lnTo>
                    <a:pt x="2084" y="298"/>
                  </a:lnTo>
                  <a:cubicBezTo>
                    <a:pt x="2084" y="131"/>
                    <a:pt x="1953" y="0"/>
                    <a:pt x="1786"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94"/>
            <p:cNvSpPr/>
            <p:nvPr/>
          </p:nvSpPr>
          <p:spPr>
            <a:xfrm>
              <a:off x="15152463" y="4795790"/>
              <a:ext cx="205628" cy="558078"/>
            </a:xfrm>
            <a:custGeom>
              <a:rect b="b" l="l" r="r" t="t"/>
              <a:pathLst>
                <a:path extrusionOk="0" h="5656" w="2084">
                  <a:moveTo>
                    <a:pt x="298" y="0"/>
                  </a:moveTo>
                  <a:cubicBezTo>
                    <a:pt x="143" y="0"/>
                    <a:pt x="0" y="131"/>
                    <a:pt x="0" y="298"/>
                  </a:cubicBezTo>
                  <a:lnTo>
                    <a:pt x="0" y="4465"/>
                  </a:lnTo>
                  <a:cubicBezTo>
                    <a:pt x="0" y="5120"/>
                    <a:pt x="536" y="5656"/>
                    <a:pt x="1191" y="5656"/>
                  </a:cubicBezTo>
                  <a:lnTo>
                    <a:pt x="1786" y="5656"/>
                  </a:lnTo>
                  <a:cubicBezTo>
                    <a:pt x="1953" y="5656"/>
                    <a:pt x="2084" y="5513"/>
                    <a:pt x="2084" y="5358"/>
                  </a:cubicBezTo>
                  <a:cubicBezTo>
                    <a:pt x="2084" y="5192"/>
                    <a:pt x="1953" y="5061"/>
                    <a:pt x="1786" y="5061"/>
                  </a:cubicBezTo>
                  <a:lnTo>
                    <a:pt x="1191" y="5061"/>
                  </a:lnTo>
                  <a:cubicBezTo>
                    <a:pt x="869" y="5061"/>
                    <a:pt x="595" y="4787"/>
                    <a:pt x="595" y="4465"/>
                  </a:cubicBezTo>
                  <a:lnTo>
                    <a:pt x="595" y="298"/>
                  </a:lnTo>
                  <a:cubicBezTo>
                    <a:pt x="595" y="131"/>
                    <a:pt x="465" y="0"/>
                    <a:pt x="298"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4" name="Google Shape;1284;p94"/>
          <p:cNvSpPr/>
          <p:nvPr/>
        </p:nvSpPr>
        <p:spPr>
          <a:xfrm>
            <a:off x="12168563" y="9201788"/>
            <a:ext cx="1589400" cy="172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5" name="Google Shape;1285;p94"/>
          <p:cNvGrpSpPr/>
          <p:nvPr/>
        </p:nvGrpSpPr>
        <p:grpSpPr>
          <a:xfrm>
            <a:off x="12285018" y="9386595"/>
            <a:ext cx="1356494" cy="1354467"/>
            <a:chOff x="14653193" y="4795790"/>
            <a:chExt cx="763706" cy="762522"/>
          </a:xfrm>
        </p:grpSpPr>
        <p:sp>
          <p:nvSpPr>
            <p:cNvPr id="1286" name="Google Shape;1286;p94"/>
            <p:cNvSpPr/>
            <p:nvPr/>
          </p:nvSpPr>
          <p:spPr>
            <a:xfrm>
              <a:off x="14946835" y="5381988"/>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94"/>
            <p:cNvSpPr/>
            <p:nvPr/>
          </p:nvSpPr>
          <p:spPr>
            <a:xfrm>
              <a:off x="14653193" y="5235167"/>
              <a:ext cx="176225" cy="176323"/>
            </a:xfrm>
            <a:custGeom>
              <a:rect b="b" l="l" r="r" t="t"/>
              <a:pathLst>
                <a:path extrusionOk="0" h="1787" w="1786">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94"/>
            <p:cNvSpPr/>
            <p:nvPr/>
          </p:nvSpPr>
          <p:spPr>
            <a:xfrm>
              <a:off x="15240575" y="5235167"/>
              <a:ext cx="176323" cy="176323"/>
            </a:xfrm>
            <a:custGeom>
              <a:rect b="b" l="l" r="r" t="t"/>
              <a:pathLst>
                <a:path extrusionOk="0" h="1787" w="1787">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94"/>
            <p:cNvSpPr/>
            <p:nvPr/>
          </p:nvSpPr>
          <p:spPr>
            <a:xfrm>
              <a:off x="15005543" y="4795790"/>
              <a:ext cx="58906" cy="719107"/>
            </a:xfrm>
            <a:custGeom>
              <a:rect b="b" l="l" r="r" t="t"/>
              <a:pathLst>
                <a:path extrusionOk="0" h="7288" w="597">
                  <a:moveTo>
                    <a:pt x="299" y="0"/>
                  </a:moveTo>
                  <a:cubicBezTo>
                    <a:pt x="144" y="0"/>
                    <a:pt x="1" y="131"/>
                    <a:pt x="1" y="298"/>
                  </a:cubicBezTo>
                  <a:lnTo>
                    <a:pt x="1" y="6989"/>
                  </a:lnTo>
                  <a:cubicBezTo>
                    <a:pt x="1" y="7156"/>
                    <a:pt x="144" y="7287"/>
                    <a:pt x="299" y="7287"/>
                  </a:cubicBezTo>
                  <a:cubicBezTo>
                    <a:pt x="465" y="7287"/>
                    <a:pt x="596" y="7156"/>
                    <a:pt x="596" y="6989"/>
                  </a:cubicBezTo>
                  <a:lnTo>
                    <a:pt x="596" y="298"/>
                  </a:lnTo>
                  <a:cubicBezTo>
                    <a:pt x="596" y="131"/>
                    <a:pt x="465" y="0"/>
                    <a:pt x="29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94"/>
            <p:cNvSpPr/>
            <p:nvPr/>
          </p:nvSpPr>
          <p:spPr>
            <a:xfrm>
              <a:off x="14711901" y="4795790"/>
              <a:ext cx="205628" cy="558078"/>
            </a:xfrm>
            <a:custGeom>
              <a:rect b="b" l="l" r="r" t="t"/>
              <a:pathLst>
                <a:path extrusionOk="0" h="5656" w="2084">
                  <a:moveTo>
                    <a:pt x="1786" y="0"/>
                  </a:moveTo>
                  <a:cubicBezTo>
                    <a:pt x="1631" y="0"/>
                    <a:pt x="1489" y="131"/>
                    <a:pt x="1489" y="298"/>
                  </a:cubicBezTo>
                  <a:lnTo>
                    <a:pt x="1489" y="4465"/>
                  </a:lnTo>
                  <a:cubicBezTo>
                    <a:pt x="1489" y="4787"/>
                    <a:pt x="1227" y="5061"/>
                    <a:pt x="893" y="5061"/>
                  </a:cubicBezTo>
                  <a:lnTo>
                    <a:pt x="298" y="5061"/>
                  </a:lnTo>
                  <a:cubicBezTo>
                    <a:pt x="143" y="5061"/>
                    <a:pt x="0" y="5192"/>
                    <a:pt x="0" y="5358"/>
                  </a:cubicBezTo>
                  <a:cubicBezTo>
                    <a:pt x="0" y="5513"/>
                    <a:pt x="143" y="5656"/>
                    <a:pt x="298" y="5656"/>
                  </a:cubicBezTo>
                  <a:lnTo>
                    <a:pt x="893" y="5656"/>
                  </a:lnTo>
                  <a:cubicBezTo>
                    <a:pt x="1548" y="5656"/>
                    <a:pt x="2084" y="5120"/>
                    <a:pt x="2084" y="4465"/>
                  </a:cubicBezTo>
                  <a:lnTo>
                    <a:pt x="2084" y="298"/>
                  </a:lnTo>
                  <a:cubicBezTo>
                    <a:pt x="2084" y="131"/>
                    <a:pt x="1953" y="0"/>
                    <a:pt x="1786"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94"/>
            <p:cNvSpPr/>
            <p:nvPr/>
          </p:nvSpPr>
          <p:spPr>
            <a:xfrm>
              <a:off x="15152463" y="4795790"/>
              <a:ext cx="205628" cy="558078"/>
            </a:xfrm>
            <a:custGeom>
              <a:rect b="b" l="l" r="r" t="t"/>
              <a:pathLst>
                <a:path extrusionOk="0" h="5656" w="2084">
                  <a:moveTo>
                    <a:pt x="298" y="0"/>
                  </a:moveTo>
                  <a:cubicBezTo>
                    <a:pt x="143" y="0"/>
                    <a:pt x="0" y="131"/>
                    <a:pt x="0" y="298"/>
                  </a:cubicBezTo>
                  <a:lnTo>
                    <a:pt x="0" y="4465"/>
                  </a:lnTo>
                  <a:cubicBezTo>
                    <a:pt x="0" y="5120"/>
                    <a:pt x="536" y="5656"/>
                    <a:pt x="1191" y="5656"/>
                  </a:cubicBezTo>
                  <a:lnTo>
                    <a:pt x="1786" y="5656"/>
                  </a:lnTo>
                  <a:cubicBezTo>
                    <a:pt x="1953" y="5656"/>
                    <a:pt x="2084" y="5513"/>
                    <a:pt x="2084" y="5358"/>
                  </a:cubicBezTo>
                  <a:cubicBezTo>
                    <a:pt x="2084" y="5192"/>
                    <a:pt x="1953" y="5061"/>
                    <a:pt x="1786" y="5061"/>
                  </a:cubicBezTo>
                  <a:lnTo>
                    <a:pt x="1191" y="5061"/>
                  </a:lnTo>
                  <a:cubicBezTo>
                    <a:pt x="869" y="5061"/>
                    <a:pt x="595" y="4787"/>
                    <a:pt x="595" y="4465"/>
                  </a:cubicBezTo>
                  <a:lnTo>
                    <a:pt x="595" y="298"/>
                  </a:lnTo>
                  <a:cubicBezTo>
                    <a:pt x="595" y="131"/>
                    <a:pt x="465" y="0"/>
                    <a:pt x="298"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2" name="Google Shape;1292;p94"/>
          <p:cNvSpPr/>
          <p:nvPr/>
        </p:nvSpPr>
        <p:spPr>
          <a:xfrm>
            <a:off x="8492488" y="8961213"/>
            <a:ext cx="1589400" cy="172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3" name="Google Shape;1293;p94"/>
          <p:cNvGrpSpPr/>
          <p:nvPr/>
        </p:nvGrpSpPr>
        <p:grpSpPr>
          <a:xfrm>
            <a:off x="8608943" y="9146020"/>
            <a:ext cx="1356494" cy="1354467"/>
            <a:chOff x="14653193" y="4795790"/>
            <a:chExt cx="763706" cy="762522"/>
          </a:xfrm>
        </p:grpSpPr>
        <p:sp>
          <p:nvSpPr>
            <p:cNvPr id="1294" name="Google Shape;1294;p94"/>
            <p:cNvSpPr/>
            <p:nvPr/>
          </p:nvSpPr>
          <p:spPr>
            <a:xfrm>
              <a:off x="14946835" y="5381988"/>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94"/>
            <p:cNvSpPr/>
            <p:nvPr/>
          </p:nvSpPr>
          <p:spPr>
            <a:xfrm>
              <a:off x="14653193" y="5235167"/>
              <a:ext cx="176225" cy="176323"/>
            </a:xfrm>
            <a:custGeom>
              <a:rect b="b" l="l" r="r" t="t"/>
              <a:pathLst>
                <a:path extrusionOk="0" h="1787" w="1786">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94"/>
            <p:cNvSpPr/>
            <p:nvPr/>
          </p:nvSpPr>
          <p:spPr>
            <a:xfrm>
              <a:off x="15240575" y="5235167"/>
              <a:ext cx="176323" cy="176323"/>
            </a:xfrm>
            <a:custGeom>
              <a:rect b="b" l="l" r="r" t="t"/>
              <a:pathLst>
                <a:path extrusionOk="0" h="1787" w="1787">
                  <a:moveTo>
                    <a:pt x="0" y="0"/>
                  </a:moveTo>
                  <a:lnTo>
                    <a:pt x="1786" y="0"/>
                  </a:lnTo>
                  <a:lnTo>
                    <a:pt x="1786" y="1786"/>
                  </a:lnTo>
                  <a:lnTo>
                    <a:pt x="0" y="178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94"/>
            <p:cNvSpPr/>
            <p:nvPr/>
          </p:nvSpPr>
          <p:spPr>
            <a:xfrm>
              <a:off x="15005543" y="4795790"/>
              <a:ext cx="58906" cy="719107"/>
            </a:xfrm>
            <a:custGeom>
              <a:rect b="b" l="l" r="r" t="t"/>
              <a:pathLst>
                <a:path extrusionOk="0" h="7288" w="597">
                  <a:moveTo>
                    <a:pt x="299" y="0"/>
                  </a:moveTo>
                  <a:cubicBezTo>
                    <a:pt x="144" y="0"/>
                    <a:pt x="1" y="131"/>
                    <a:pt x="1" y="298"/>
                  </a:cubicBezTo>
                  <a:lnTo>
                    <a:pt x="1" y="6989"/>
                  </a:lnTo>
                  <a:cubicBezTo>
                    <a:pt x="1" y="7156"/>
                    <a:pt x="144" y="7287"/>
                    <a:pt x="299" y="7287"/>
                  </a:cubicBezTo>
                  <a:cubicBezTo>
                    <a:pt x="465" y="7287"/>
                    <a:pt x="596" y="7156"/>
                    <a:pt x="596" y="6989"/>
                  </a:cubicBezTo>
                  <a:lnTo>
                    <a:pt x="596" y="298"/>
                  </a:lnTo>
                  <a:cubicBezTo>
                    <a:pt x="596" y="131"/>
                    <a:pt x="465" y="0"/>
                    <a:pt x="29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94"/>
            <p:cNvSpPr/>
            <p:nvPr/>
          </p:nvSpPr>
          <p:spPr>
            <a:xfrm>
              <a:off x="14711901" y="4795790"/>
              <a:ext cx="205628" cy="558078"/>
            </a:xfrm>
            <a:custGeom>
              <a:rect b="b" l="l" r="r" t="t"/>
              <a:pathLst>
                <a:path extrusionOk="0" h="5656" w="2084">
                  <a:moveTo>
                    <a:pt x="1786" y="0"/>
                  </a:moveTo>
                  <a:cubicBezTo>
                    <a:pt x="1631" y="0"/>
                    <a:pt x="1489" y="131"/>
                    <a:pt x="1489" y="298"/>
                  </a:cubicBezTo>
                  <a:lnTo>
                    <a:pt x="1489" y="4465"/>
                  </a:lnTo>
                  <a:cubicBezTo>
                    <a:pt x="1489" y="4787"/>
                    <a:pt x="1227" y="5061"/>
                    <a:pt x="893" y="5061"/>
                  </a:cubicBezTo>
                  <a:lnTo>
                    <a:pt x="298" y="5061"/>
                  </a:lnTo>
                  <a:cubicBezTo>
                    <a:pt x="143" y="5061"/>
                    <a:pt x="0" y="5192"/>
                    <a:pt x="0" y="5358"/>
                  </a:cubicBezTo>
                  <a:cubicBezTo>
                    <a:pt x="0" y="5513"/>
                    <a:pt x="143" y="5656"/>
                    <a:pt x="298" y="5656"/>
                  </a:cubicBezTo>
                  <a:lnTo>
                    <a:pt x="893" y="5656"/>
                  </a:lnTo>
                  <a:cubicBezTo>
                    <a:pt x="1548" y="5656"/>
                    <a:pt x="2084" y="5120"/>
                    <a:pt x="2084" y="4465"/>
                  </a:cubicBezTo>
                  <a:lnTo>
                    <a:pt x="2084" y="298"/>
                  </a:lnTo>
                  <a:cubicBezTo>
                    <a:pt x="2084" y="131"/>
                    <a:pt x="1953" y="0"/>
                    <a:pt x="1786"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94"/>
            <p:cNvSpPr/>
            <p:nvPr/>
          </p:nvSpPr>
          <p:spPr>
            <a:xfrm>
              <a:off x="15152463" y="4795790"/>
              <a:ext cx="205628" cy="558078"/>
            </a:xfrm>
            <a:custGeom>
              <a:rect b="b" l="l" r="r" t="t"/>
              <a:pathLst>
                <a:path extrusionOk="0" h="5656" w="2084">
                  <a:moveTo>
                    <a:pt x="298" y="0"/>
                  </a:moveTo>
                  <a:cubicBezTo>
                    <a:pt x="143" y="0"/>
                    <a:pt x="0" y="131"/>
                    <a:pt x="0" y="298"/>
                  </a:cubicBezTo>
                  <a:lnTo>
                    <a:pt x="0" y="4465"/>
                  </a:lnTo>
                  <a:cubicBezTo>
                    <a:pt x="0" y="5120"/>
                    <a:pt x="536" y="5656"/>
                    <a:pt x="1191" y="5656"/>
                  </a:cubicBezTo>
                  <a:lnTo>
                    <a:pt x="1786" y="5656"/>
                  </a:lnTo>
                  <a:cubicBezTo>
                    <a:pt x="1953" y="5656"/>
                    <a:pt x="2084" y="5513"/>
                    <a:pt x="2084" y="5358"/>
                  </a:cubicBezTo>
                  <a:cubicBezTo>
                    <a:pt x="2084" y="5192"/>
                    <a:pt x="1953" y="5061"/>
                    <a:pt x="1786" y="5061"/>
                  </a:cubicBezTo>
                  <a:lnTo>
                    <a:pt x="1191" y="5061"/>
                  </a:lnTo>
                  <a:cubicBezTo>
                    <a:pt x="869" y="5061"/>
                    <a:pt x="595" y="4787"/>
                    <a:pt x="595" y="4465"/>
                  </a:cubicBezTo>
                  <a:lnTo>
                    <a:pt x="595" y="298"/>
                  </a:lnTo>
                  <a:cubicBezTo>
                    <a:pt x="595" y="131"/>
                    <a:pt x="465" y="0"/>
                    <a:pt x="298"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00" name="Google Shape;1300;p94"/>
          <p:cNvPicPr preferRelativeResize="0"/>
          <p:nvPr/>
        </p:nvPicPr>
        <p:blipFill>
          <a:blip r:embed="rId3">
            <a:alphaModFix/>
          </a:blip>
          <a:stretch>
            <a:fillRect/>
          </a:stretch>
        </p:blipFill>
        <p:spPr>
          <a:xfrm>
            <a:off x="5142845" y="8809791"/>
            <a:ext cx="1521300" cy="24784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95"/>
          <p:cNvSpPr/>
          <p:nvPr/>
        </p:nvSpPr>
        <p:spPr>
          <a:xfrm>
            <a:off x="3422325" y="2318775"/>
            <a:ext cx="16331400" cy="5571900"/>
          </a:xfrm>
          <a:prstGeom prst="roundRect">
            <a:avLst>
              <a:gd fmla="val 1918" name="adj"/>
            </a:avLst>
          </a:prstGeom>
          <a:solidFill>
            <a:schemeClr val="dk2"/>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307" name="Google Shape;1307;p95"/>
          <p:cNvSpPr txBox="1"/>
          <p:nvPr>
            <p:ph type="title"/>
          </p:nvPr>
        </p:nvSpPr>
        <p:spPr>
          <a:xfrm>
            <a:off x="10662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Why Is Event Streaming a Good Fit for Meshing?</a:t>
            </a:r>
            <a:endParaRPr/>
          </a:p>
        </p:txBody>
      </p:sp>
      <p:sp>
        <p:nvSpPr>
          <p:cNvPr id="1308" name="Google Shape;1308;p95"/>
          <p:cNvSpPr txBox="1"/>
          <p:nvPr/>
        </p:nvSpPr>
        <p:spPr>
          <a:xfrm>
            <a:off x="3422313" y="8346600"/>
            <a:ext cx="16331400" cy="37968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en-US" sz="2800">
                <a:solidFill>
                  <a:schemeClr val="dk1"/>
                </a:solidFill>
                <a:latin typeface="Montserrat"/>
                <a:ea typeface="Montserrat"/>
                <a:cs typeface="Montserrat"/>
                <a:sym typeface="Montserrat"/>
              </a:rPr>
              <a:t>Streams are </a:t>
            </a:r>
            <a:r>
              <a:rPr b="1" lang="en-US" sz="2800">
                <a:solidFill>
                  <a:schemeClr val="dk1"/>
                </a:solidFill>
                <a:latin typeface="Montserrat"/>
                <a:ea typeface="Montserrat"/>
                <a:cs typeface="Montserrat"/>
                <a:sym typeface="Montserrat"/>
              </a:rPr>
              <a:t>real-time, low latency</a:t>
            </a:r>
            <a:r>
              <a:rPr lang="en-US" sz="2800">
                <a:solidFill>
                  <a:schemeClr val="dk1"/>
                </a:solidFill>
                <a:latin typeface="Montserrat"/>
                <a:ea typeface="Montserrat"/>
                <a:cs typeface="Montserrat"/>
                <a:sym typeface="Montserrat"/>
              </a:rPr>
              <a:t>						⇒ Propagate data </a:t>
            </a:r>
            <a:r>
              <a:rPr b="1" lang="en-US" sz="2800">
                <a:solidFill>
                  <a:schemeClr val="dk1"/>
                </a:solidFill>
                <a:latin typeface="Montserrat"/>
                <a:ea typeface="Montserrat"/>
                <a:cs typeface="Montserrat"/>
                <a:sym typeface="Montserrat"/>
              </a:rPr>
              <a:t>immediately</a:t>
            </a:r>
            <a:r>
              <a:rPr lang="en-US" sz="2800">
                <a:solidFill>
                  <a:schemeClr val="dk1"/>
                </a:solidFill>
                <a:latin typeface="Montserrat"/>
                <a:ea typeface="Montserrat"/>
                <a:cs typeface="Montserrat"/>
                <a:sym typeface="Montserrat"/>
              </a:rPr>
              <a:t>.</a:t>
            </a:r>
            <a:endParaRPr sz="2800">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US" sz="2800">
                <a:solidFill>
                  <a:schemeClr val="dk1"/>
                </a:solidFill>
                <a:latin typeface="Montserrat"/>
                <a:ea typeface="Montserrat"/>
                <a:cs typeface="Montserrat"/>
                <a:sym typeface="Montserrat"/>
              </a:rPr>
              <a:t>Streams are </a:t>
            </a:r>
            <a:r>
              <a:rPr b="1" lang="en-US" sz="2800">
                <a:solidFill>
                  <a:schemeClr val="dk1"/>
                </a:solidFill>
                <a:latin typeface="Montserrat"/>
                <a:ea typeface="Montserrat"/>
                <a:cs typeface="Montserrat"/>
                <a:sym typeface="Montserrat"/>
              </a:rPr>
              <a:t>highly scalable</a:t>
            </a:r>
            <a:r>
              <a:rPr lang="en-US" sz="2800">
                <a:solidFill>
                  <a:schemeClr val="dk1"/>
                </a:solidFill>
                <a:latin typeface="Montserrat"/>
                <a:ea typeface="Montserrat"/>
                <a:cs typeface="Montserrat"/>
                <a:sym typeface="Montserrat"/>
              </a:rPr>
              <a:t>									⇒ Handle today’s </a:t>
            </a:r>
            <a:r>
              <a:rPr b="1" lang="en-US" sz="2800">
                <a:solidFill>
                  <a:schemeClr val="dk1"/>
                </a:solidFill>
                <a:latin typeface="Montserrat"/>
                <a:ea typeface="Montserrat"/>
                <a:cs typeface="Montserrat"/>
                <a:sym typeface="Montserrat"/>
              </a:rPr>
              <a:t>massive data volumes</a:t>
            </a:r>
            <a:r>
              <a:rPr lang="en-US" sz="2800">
                <a:solidFill>
                  <a:schemeClr val="dk1"/>
                </a:solidFill>
                <a:latin typeface="Montserrat"/>
                <a:ea typeface="Montserrat"/>
                <a:cs typeface="Montserrat"/>
                <a:sym typeface="Montserrat"/>
              </a:rPr>
              <a:t>.</a:t>
            </a:r>
            <a:endParaRPr sz="2800">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US" sz="2800">
                <a:solidFill>
                  <a:schemeClr val="dk1"/>
                </a:solidFill>
                <a:latin typeface="Montserrat"/>
                <a:ea typeface="Montserrat"/>
                <a:cs typeface="Montserrat"/>
                <a:sym typeface="Montserrat"/>
              </a:rPr>
              <a:t>Streams are </a:t>
            </a:r>
            <a:r>
              <a:rPr b="1" lang="en-US" sz="2800">
                <a:solidFill>
                  <a:schemeClr val="dk1"/>
                </a:solidFill>
                <a:latin typeface="Montserrat"/>
                <a:ea typeface="Montserrat"/>
                <a:cs typeface="Montserrat"/>
                <a:sym typeface="Montserrat"/>
              </a:rPr>
              <a:t>stored, replayable</a:t>
            </a:r>
            <a:r>
              <a:rPr lang="en-US" sz="2800">
                <a:solidFill>
                  <a:schemeClr val="dk1"/>
                </a:solidFill>
                <a:latin typeface="Montserrat"/>
                <a:ea typeface="Montserrat"/>
                <a:cs typeface="Montserrat"/>
                <a:sym typeface="Montserrat"/>
              </a:rPr>
              <a:t>							⇒ Capture </a:t>
            </a:r>
            <a:r>
              <a:rPr b="1" lang="en-US" sz="2800">
                <a:solidFill>
                  <a:schemeClr val="dk1"/>
                </a:solidFill>
                <a:latin typeface="Montserrat"/>
                <a:ea typeface="Montserrat"/>
                <a:cs typeface="Montserrat"/>
                <a:sym typeface="Montserrat"/>
              </a:rPr>
              <a:t>real-time &amp; historical</a:t>
            </a:r>
            <a:r>
              <a:rPr lang="en-US" sz="2800">
                <a:solidFill>
                  <a:schemeClr val="dk1"/>
                </a:solidFill>
                <a:latin typeface="Montserrat"/>
                <a:ea typeface="Montserrat"/>
                <a:cs typeface="Montserrat"/>
                <a:sym typeface="Montserrat"/>
              </a:rPr>
              <a:t> data.</a:t>
            </a:r>
            <a:endParaRPr sz="2800">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US" sz="2800">
                <a:solidFill>
                  <a:schemeClr val="dk1"/>
                </a:solidFill>
                <a:latin typeface="Montserrat"/>
                <a:ea typeface="Montserrat"/>
                <a:cs typeface="Montserrat"/>
                <a:sym typeface="Montserrat"/>
              </a:rPr>
              <a:t>Streams are </a:t>
            </a:r>
            <a:r>
              <a:rPr b="1" lang="en-US" sz="2800">
                <a:solidFill>
                  <a:schemeClr val="dk1"/>
                </a:solidFill>
                <a:latin typeface="Montserrat"/>
                <a:ea typeface="Montserrat"/>
                <a:cs typeface="Montserrat"/>
                <a:sym typeface="Montserrat"/>
              </a:rPr>
              <a:t>immutable</a:t>
            </a:r>
            <a:r>
              <a:rPr lang="en-US" sz="2800">
                <a:solidFill>
                  <a:schemeClr val="dk1"/>
                </a:solidFill>
                <a:latin typeface="Montserrat"/>
                <a:ea typeface="Montserrat"/>
                <a:cs typeface="Montserrat"/>
                <a:sym typeface="Montserrat"/>
              </a:rPr>
              <a:t> 										⇒ Auditable </a:t>
            </a:r>
            <a:r>
              <a:rPr b="1" lang="en-US" sz="2800">
                <a:solidFill>
                  <a:schemeClr val="dk1"/>
                </a:solidFill>
                <a:latin typeface="Montserrat"/>
                <a:ea typeface="Montserrat"/>
                <a:cs typeface="Montserrat"/>
                <a:sym typeface="Montserrat"/>
              </a:rPr>
              <a:t>source of record</a:t>
            </a:r>
            <a:r>
              <a:rPr lang="en-US" sz="2800">
                <a:solidFill>
                  <a:schemeClr val="dk1"/>
                </a:solidFill>
                <a:latin typeface="Montserrat"/>
                <a:ea typeface="Montserrat"/>
                <a:cs typeface="Montserrat"/>
                <a:sym typeface="Montserrat"/>
              </a:rPr>
              <a:t>.</a:t>
            </a:r>
            <a:endParaRPr sz="2800">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US" sz="2800">
                <a:solidFill>
                  <a:schemeClr val="dk1"/>
                </a:solidFill>
                <a:latin typeface="Montserrat"/>
                <a:ea typeface="Montserrat"/>
                <a:cs typeface="Montserrat"/>
                <a:sym typeface="Montserrat"/>
              </a:rPr>
              <a:t>Streams are </a:t>
            </a:r>
            <a:r>
              <a:rPr b="1" lang="en-US" sz="2800">
                <a:solidFill>
                  <a:schemeClr val="dk1"/>
                </a:solidFill>
                <a:latin typeface="Montserrat"/>
                <a:ea typeface="Montserrat"/>
                <a:cs typeface="Montserrat"/>
                <a:sym typeface="Montserrat"/>
              </a:rPr>
              <a:t>addressable, discoverable,</a:t>
            </a:r>
            <a:r>
              <a:rPr lang="en-US" sz="2800">
                <a:solidFill>
                  <a:schemeClr val="dk1"/>
                </a:solidFill>
                <a:latin typeface="Montserrat"/>
                <a:ea typeface="Montserrat"/>
                <a:cs typeface="Montserrat"/>
                <a:sym typeface="Montserrat"/>
              </a:rPr>
              <a:t> …			⇒ Meet </a:t>
            </a:r>
            <a:r>
              <a:rPr b="1" lang="en-US" sz="2800">
                <a:solidFill>
                  <a:schemeClr val="dk1"/>
                </a:solidFill>
                <a:latin typeface="Montserrat"/>
                <a:ea typeface="Montserrat"/>
                <a:cs typeface="Montserrat"/>
                <a:sym typeface="Montserrat"/>
              </a:rPr>
              <a:t>key criteria</a:t>
            </a:r>
            <a:r>
              <a:rPr lang="en-US" sz="2800">
                <a:solidFill>
                  <a:schemeClr val="dk1"/>
                </a:solidFill>
                <a:latin typeface="Montserrat"/>
                <a:ea typeface="Montserrat"/>
                <a:cs typeface="Montserrat"/>
                <a:sym typeface="Montserrat"/>
              </a:rPr>
              <a:t> for mesh data.</a:t>
            </a:r>
            <a:endParaRPr sz="2800">
              <a:solidFill>
                <a:schemeClr val="dk1"/>
              </a:solidFill>
              <a:latin typeface="Montserrat"/>
              <a:ea typeface="Montserrat"/>
              <a:cs typeface="Montserrat"/>
              <a:sym typeface="Montserrat"/>
            </a:endParaRPr>
          </a:p>
          <a:p>
            <a:pPr indent="0" lvl="0" marL="0" rtl="0" algn="l">
              <a:lnSpc>
                <a:spcPct val="115000"/>
              </a:lnSpc>
              <a:spcBef>
                <a:spcPts val="1000"/>
              </a:spcBef>
              <a:spcAft>
                <a:spcPts val="1000"/>
              </a:spcAft>
              <a:buNone/>
            </a:pPr>
            <a:r>
              <a:rPr lang="en-US" sz="2800">
                <a:solidFill>
                  <a:schemeClr val="dk1"/>
                </a:solidFill>
                <a:latin typeface="Montserrat"/>
                <a:ea typeface="Montserrat"/>
                <a:cs typeface="Montserrat"/>
                <a:sym typeface="Montserrat"/>
              </a:rPr>
              <a:t>Streams are </a:t>
            </a:r>
            <a:r>
              <a:rPr b="1" lang="en-US" sz="2800">
                <a:solidFill>
                  <a:schemeClr val="dk1"/>
                </a:solidFill>
                <a:latin typeface="Montserrat"/>
                <a:ea typeface="Montserrat"/>
                <a:cs typeface="Montserrat"/>
                <a:sym typeface="Montserrat"/>
              </a:rPr>
              <a:t>popular for Microservices</a:t>
            </a:r>
            <a:r>
              <a:rPr lang="en-US" sz="2800">
                <a:solidFill>
                  <a:schemeClr val="dk1"/>
                </a:solidFill>
                <a:latin typeface="Montserrat"/>
                <a:ea typeface="Montserrat"/>
                <a:cs typeface="Montserrat"/>
                <a:sym typeface="Montserrat"/>
              </a:rPr>
              <a:t>				⇒ Adapting to Data Mesh is often easy.</a:t>
            </a:r>
            <a:endParaRPr sz="2800">
              <a:solidFill>
                <a:schemeClr val="dk1"/>
              </a:solidFill>
              <a:latin typeface="Montserrat"/>
              <a:ea typeface="Montserrat"/>
              <a:cs typeface="Montserrat"/>
              <a:sym typeface="Montserrat"/>
            </a:endParaRPr>
          </a:p>
        </p:txBody>
      </p:sp>
      <p:sp>
        <p:nvSpPr>
          <p:cNvPr id="1309" name="Google Shape;1309;p95"/>
          <p:cNvSpPr/>
          <p:nvPr/>
        </p:nvSpPr>
        <p:spPr>
          <a:xfrm>
            <a:off x="3817825" y="2772509"/>
            <a:ext cx="6117600" cy="4638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Data </a:t>
            </a:r>
            <a:endParaRPr b="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Product</a:t>
            </a:r>
            <a:endParaRPr b="1" sz="3200">
              <a:solidFill>
                <a:schemeClr val="lt1"/>
              </a:solidFill>
              <a:latin typeface="Montserrat"/>
              <a:ea typeface="Montserrat"/>
              <a:cs typeface="Montserrat"/>
              <a:sym typeface="Montserrat"/>
            </a:endParaRPr>
          </a:p>
        </p:txBody>
      </p:sp>
      <p:sp>
        <p:nvSpPr>
          <p:cNvPr id="1310" name="Google Shape;1310;p95"/>
          <p:cNvSpPr/>
          <p:nvPr/>
        </p:nvSpPr>
        <p:spPr>
          <a:xfrm>
            <a:off x="13240625" y="2772914"/>
            <a:ext cx="6117600" cy="4638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Data </a:t>
            </a:r>
            <a:endParaRPr b="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Product</a:t>
            </a:r>
            <a:endParaRPr b="1" sz="3200">
              <a:solidFill>
                <a:schemeClr val="lt1"/>
              </a:solidFill>
              <a:latin typeface="Montserrat"/>
              <a:ea typeface="Montserrat"/>
              <a:cs typeface="Montserrat"/>
              <a:sym typeface="Montserrat"/>
            </a:endParaRPr>
          </a:p>
        </p:txBody>
      </p:sp>
      <p:graphicFrame>
        <p:nvGraphicFramePr>
          <p:cNvPr id="1311" name="Google Shape;1311;p95"/>
          <p:cNvGraphicFramePr/>
          <p:nvPr/>
        </p:nvGraphicFramePr>
        <p:xfrm>
          <a:off x="9250825" y="4894375"/>
          <a:ext cx="3000000" cy="3000000"/>
        </p:xfrm>
        <a:graphic>
          <a:graphicData uri="http://schemas.openxmlformats.org/drawingml/2006/table">
            <a:tbl>
              <a:tblPr>
                <a:noFill/>
                <a:tableStyleId>{72A1D34F-BC22-44DD-99FC-D248364E5D97}</a:tableStyleId>
              </a:tblPr>
              <a:tblGrid>
                <a:gridCol w="671975"/>
                <a:gridCol w="671975"/>
                <a:gridCol w="671975"/>
                <a:gridCol w="671975"/>
                <a:gridCol w="671975"/>
                <a:gridCol w="671975"/>
                <a:gridCol w="671975"/>
              </a:tblGrid>
              <a:tr h="835275">
                <a:tc>
                  <a:txBody>
                    <a:bodyPr/>
                    <a:lstStyle/>
                    <a:p>
                      <a:pPr indent="0" lvl="0" marL="0" rtl="0" algn="ctr">
                        <a:spcBef>
                          <a:spcPts val="0"/>
                        </a:spcBef>
                        <a:spcAft>
                          <a:spcPts val="0"/>
                        </a:spcAft>
                        <a:buNone/>
                      </a:pPr>
                      <a:r>
                        <a:rPr b="1" lang="en-US" sz="3600">
                          <a:solidFill>
                            <a:schemeClr val="dk1"/>
                          </a:solidFill>
                          <a:latin typeface="Montserrat"/>
                          <a:ea typeface="Montserrat"/>
                          <a:cs typeface="Montserrat"/>
                          <a:sym typeface="Montserrat"/>
                        </a:rPr>
                        <a:t>1</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3600">
                          <a:solidFill>
                            <a:schemeClr val="dk1"/>
                          </a:solidFill>
                          <a:latin typeface="Montserrat"/>
                          <a:ea typeface="Montserrat"/>
                          <a:cs typeface="Montserrat"/>
                          <a:sym typeface="Montserrat"/>
                        </a:rPr>
                        <a:t>2</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3600">
                          <a:solidFill>
                            <a:schemeClr val="dk1"/>
                          </a:solidFill>
                          <a:latin typeface="Montserrat"/>
                          <a:ea typeface="Montserrat"/>
                          <a:cs typeface="Montserrat"/>
                          <a:sym typeface="Montserrat"/>
                        </a:rPr>
                        <a:t>3</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3600">
                          <a:solidFill>
                            <a:schemeClr val="dk1"/>
                          </a:solidFill>
                          <a:latin typeface="Montserrat"/>
                          <a:ea typeface="Montserrat"/>
                          <a:cs typeface="Montserrat"/>
                          <a:sym typeface="Montserrat"/>
                        </a:rPr>
                        <a:t>4</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3600">
                          <a:solidFill>
                            <a:schemeClr val="dk1"/>
                          </a:solidFill>
                          <a:latin typeface="Montserrat"/>
                          <a:ea typeface="Montserrat"/>
                          <a:cs typeface="Montserrat"/>
                          <a:sym typeface="Montserrat"/>
                        </a:rPr>
                        <a:t>5</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3600">
                          <a:solidFill>
                            <a:schemeClr val="dk1"/>
                          </a:solidFill>
                          <a:latin typeface="Montserrat"/>
                          <a:ea typeface="Montserrat"/>
                          <a:cs typeface="Montserrat"/>
                          <a:sym typeface="Montserrat"/>
                        </a:rPr>
                        <a:t>6</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7</a:t>
                      </a:r>
                      <a:endParaRPr>
                        <a:solidFill>
                          <a:schemeClr val="lt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dash"/>
                      <a:round/>
                      <a:headEnd len="sm" w="sm" type="none"/>
                      <a:tailEnd len="sm" w="sm" type="none"/>
                    </a:lnR>
                    <a:lnT cap="flat" cmpd="sng" w="38100">
                      <a:solidFill>
                        <a:schemeClr val="lt1"/>
                      </a:solidFill>
                      <a:prstDash val="dash"/>
                      <a:round/>
                      <a:headEnd len="sm" w="sm" type="none"/>
                      <a:tailEnd len="sm" w="sm" type="none"/>
                    </a:lnT>
                    <a:lnB cap="flat" cmpd="sng" w="38100">
                      <a:solidFill>
                        <a:schemeClr val="lt1"/>
                      </a:solidFill>
                      <a:prstDash val="dash"/>
                      <a:round/>
                      <a:headEnd len="sm" w="sm" type="none"/>
                      <a:tailEnd len="sm" w="sm" type="none"/>
                    </a:lnB>
                  </a:tcPr>
                </a:tc>
              </a:tr>
            </a:tbl>
          </a:graphicData>
        </a:graphic>
      </p:graphicFrame>
      <p:pic>
        <p:nvPicPr>
          <p:cNvPr id="1312" name="Google Shape;1312;p95"/>
          <p:cNvPicPr preferRelativeResize="0"/>
          <p:nvPr/>
        </p:nvPicPr>
        <p:blipFill>
          <a:blip r:embed="rId3">
            <a:alphaModFix/>
          </a:blip>
          <a:stretch>
            <a:fillRect/>
          </a:stretch>
        </p:blipFill>
        <p:spPr>
          <a:xfrm>
            <a:off x="11142186" y="3014879"/>
            <a:ext cx="891674" cy="14527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96"/>
          <p:cNvSpPr/>
          <p:nvPr/>
        </p:nvSpPr>
        <p:spPr>
          <a:xfrm>
            <a:off x="2306025" y="2725625"/>
            <a:ext cx="20134200" cy="91440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319" name="Google Shape;1319;p96"/>
          <p:cNvSpPr/>
          <p:nvPr/>
        </p:nvSpPr>
        <p:spPr>
          <a:xfrm>
            <a:off x="18304263" y="8786379"/>
            <a:ext cx="1500900" cy="15009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b="1" sz="4300">
              <a:solidFill>
                <a:srgbClr val="FFFFFF"/>
              </a:solidFill>
              <a:latin typeface="Montserrat"/>
              <a:ea typeface="Montserrat"/>
              <a:cs typeface="Montserrat"/>
              <a:sym typeface="Montserrat"/>
            </a:endParaRPr>
          </a:p>
        </p:txBody>
      </p:sp>
      <p:sp>
        <p:nvSpPr>
          <p:cNvPr id="1320" name="Google Shape;1320;p96"/>
          <p:cNvSpPr/>
          <p:nvPr/>
        </p:nvSpPr>
        <p:spPr>
          <a:xfrm>
            <a:off x="4228400" y="6031354"/>
            <a:ext cx="1500900" cy="15009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b="1" sz="4300">
              <a:solidFill>
                <a:srgbClr val="FFFFFF"/>
              </a:solidFill>
              <a:latin typeface="Montserrat"/>
              <a:ea typeface="Montserrat"/>
              <a:cs typeface="Montserrat"/>
              <a:sym typeface="Montserrat"/>
            </a:endParaRPr>
          </a:p>
        </p:txBody>
      </p:sp>
      <p:sp>
        <p:nvSpPr>
          <p:cNvPr id="1321" name="Google Shape;1321;p9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How to Get Data Into and Out of a </a:t>
            </a:r>
            <a:endParaRPr/>
          </a:p>
          <a:p>
            <a:pPr indent="0" lvl="0" marL="0" rtl="0" algn="l">
              <a:spcBef>
                <a:spcPts val="0"/>
              </a:spcBef>
              <a:spcAft>
                <a:spcPts val="0"/>
              </a:spcAft>
              <a:buNone/>
            </a:pPr>
            <a:r>
              <a:rPr lang="en-US"/>
              <a:t>Data Product</a:t>
            </a:r>
            <a:endParaRPr/>
          </a:p>
        </p:txBody>
      </p:sp>
      <p:sp>
        <p:nvSpPr>
          <p:cNvPr id="1322" name="Google Shape;1322;p96"/>
          <p:cNvSpPr txBox="1"/>
          <p:nvPr/>
        </p:nvSpPr>
        <p:spPr>
          <a:xfrm>
            <a:off x="17637749" y="10195225"/>
            <a:ext cx="28062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800">
                <a:solidFill>
                  <a:schemeClr val="lt1"/>
                </a:solidFill>
                <a:latin typeface="Montserrat SemiBold"/>
                <a:ea typeface="Montserrat SemiBold"/>
                <a:cs typeface="Montserrat SemiBold"/>
                <a:sym typeface="Montserrat SemiBold"/>
              </a:rPr>
              <a:t>Snapshot via</a:t>
            </a:r>
            <a:br>
              <a:rPr lang="en-US" sz="2800">
                <a:solidFill>
                  <a:schemeClr val="lt1"/>
                </a:solidFill>
                <a:latin typeface="Montserrat SemiBold"/>
                <a:ea typeface="Montserrat SemiBold"/>
                <a:cs typeface="Montserrat SemiBold"/>
                <a:sym typeface="Montserrat SemiBold"/>
              </a:rPr>
            </a:br>
            <a:r>
              <a:rPr lang="en-US" sz="2800">
                <a:solidFill>
                  <a:schemeClr val="lt1"/>
                </a:solidFill>
                <a:latin typeface="Montserrat SemiBold"/>
                <a:ea typeface="Montserrat SemiBold"/>
                <a:cs typeface="Montserrat SemiBold"/>
                <a:sym typeface="Montserrat SemiBold"/>
              </a:rPr>
              <a:t>Nighty ETL</a:t>
            </a:r>
            <a:endParaRPr sz="2800">
              <a:solidFill>
                <a:schemeClr val="lt1"/>
              </a:solidFill>
              <a:latin typeface="Montserrat SemiBold"/>
              <a:ea typeface="Montserrat SemiBold"/>
              <a:cs typeface="Montserrat SemiBold"/>
              <a:sym typeface="Montserrat SemiBold"/>
            </a:endParaRPr>
          </a:p>
        </p:txBody>
      </p:sp>
      <p:sp>
        <p:nvSpPr>
          <p:cNvPr id="1323" name="Google Shape;1323;p96"/>
          <p:cNvSpPr txBox="1"/>
          <p:nvPr/>
        </p:nvSpPr>
        <p:spPr>
          <a:xfrm>
            <a:off x="4185350" y="3325650"/>
            <a:ext cx="29742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800">
                <a:solidFill>
                  <a:schemeClr val="lt1"/>
                </a:solidFill>
                <a:latin typeface="Montserrat"/>
                <a:ea typeface="Montserrat"/>
                <a:cs typeface="Montserrat"/>
                <a:sym typeface="Montserrat"/>
              </a:rPr>
              <a:t>Continuous </a:t>
            </a:r>
            <a:endParaRPr b="1" sz="28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2800">
                <a:solidFill>
                  <a:schemeClr val="lt1"/>
                </a:solidFill>
                <a:latin typeface="Montserrat"/>
                <a:ea typeface="Montserrat"/>
                <a:cs typeface="Montserrat"/>
                <a:sym typeface="Montserrat"/>
              </a:rPr>
              <a:t>Stream</a:t>
            </a:r>
            <a:endParaRPr b="1" sz="2800">
              <a:solidFill>
                <a:schemeClr val="lt1"/>
              </a:solidFill>
              <a:latin typeface="Montserrat"/>
              <a:ea typeface="Montserrat"/>
              <a:cs typeface="Montserrat"/>
              <a:sym typeface="Montserrat"/>
            </a:endParaRPr>
          </a:p>
        </p:txBody>
      </p:sp>
      <p:sp>
        <p:nvSpPr>
          <p:cNvPr id="1324" name="Google Shape;1324;p96"/>
          <p:cNvSpPr txBox="1"/>
          <p:nvPr/>
        </p:nvSpPr>
        <p:spPr>
          <a:xfrm>
            <a:off x="17637750" y="7455825"/>
            <a:ext cx="28062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800">
                <a:solidFill>
                  <a:schemeClr val="lt1"/>
                </a:solidFill>
                <a:latin typeface="Montserrat SemiBold"/>
                <a:ea typeface="Montserrat SemiBold"/>
                <a:cs typeface="Montserrat SemiBold"/>
                <a:sym typeface="Montserrat SemiBold"/>
              </a:rPr>
              <a:t>Snapshot via</a:t>
            </a:r>
            <a:endParaRPr sz="2800">
              <a:solidFill>
                <a:schemeClr val="l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2800">
                <a:solidFill>
                  <a:schemeClr val="lt1"/>
                </a:solidFill>
                <a:latin typeface="Montserrat SemiBold"/>
                <a:ea typeface="Montserrat SemiBold"/>
                <a:cs typeface="Montserrat SemiBold"/>
                <a:sym typeface="Montserrat SemiBold"/>
              </a:rPr>
              <a:t>Req/Res API</a:t>
            </a:r>
            <a:endParaRPr sz="2800">
              <a:solidFill>
                <a:schemeClr val="lt1"/>
              </a:solidFill>
              <a:latin typeface="Montserrat SemiBold"/>
              <a:ea typeface="Montserrat SemiBold"/>
              <a:cs typeface="Montserrat SemiBold"/>
              <a:sym typeface="Montserrat SemiBold"/>
            </a:endParaRPr>
          </a:p>
        </p:txBody>
      </p:sp>
      <p:graphicFrame>
        <p:nvGraphicFramePr>
          <p:cNvPr id="1325" name="Google Shape;1325;p96"/>
          <p:cNvGraphicFramePr/>
          <p:nvPr/>
        </p:nvGraphicFramePr>
        <p:xfrm>
          <a:off x="2902688" y="4640925"/>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graphicFrame>
        <p:nvGraphicFramePr>
          <p:cNvPr id="1326" name="Google Shape;1326;p96"/>
          <p:cNvGraphicFramePr/>
          <p:nvPr/>
        </p:nvGraphicFramePr>
        <p:xfrm>
          <a:off x="16871638" y="4709363"/>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1327" name="Google Shape;1327;p96"/>
          <p:cNvSpPr txBox="1"/>
          <p:nvPr/>
        </p:nvSpPr>
        <p:spPr>
          <a:xfrm>
            <a:off x="3575749" y="10195225"/>
            <a:ext cx="28062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800">
                <a:solidFill>
                  <a:schemeClr val="lt1"/>
                </a:solidFill>
                <a:latin typeface="Montserrat SemiBold"/>
                <a:ea typeface="Montserrat SemiBold"/>
                <a:cs typeface="Montserrat SemiBold"/>
                <a:sym typeface="Montserrat SemiBold"/>
              </a:rPr>
              <a:t>Snapshot via</a:t>
            </a:r>
            <a:br>
              <a:rPr lang="en-US" sz="2800">
                <a:solidFill>
                  <a:schemeClr val="lt1"/>
                </a:solidFill>
                <a:latin typeface="Montserrat SemiBold"/>
                <a:ea typeface="Montserrat SemiBold"/>
                <a:cs typeface="Montserrat SemiBold"/>
                <a:sym typeface="Montserrat SemiBold"/>
              </a:rPr>
            </a:br>
            <a:r>
              <a:rPr lang="en-US" sz="2800">
                <a:solidFill>
                  <a:schemeClr val="lt1"/>
                </a:solidFill>
                <a:latin typeface="Montserrat SemiBold"/>
                <a:ea typeface="Montserrat SemiBold"/>
                <a:cs typeface="Montserrat SemiBold"/>
                <a:sym typeface="Montserrat SemiBold"/>
              </a:rPr>
              <a:t>Nighty ETL</a:t>
            </a:r>
            <a:endParaRPr sz="2800">
              <a:solidFill>
                <a:schemeClr val="lt1"/>
              </a:solidFill>
              <a:latin typeface="Montserrat SemiBold"/>
              <a:ea typeface="Montserrat SemiBold"/>
              <a:cs typeface="Montserrat SemiBold"/>
              <a:sym typeface="Montserrat SemiBold"/>
            </a:endParaRPr>
          </a:p>
        </p:txBody>
      </p:sp>
      <p:sp>
        <p:nvSpPr>
          <p:cNvPr id="1328" name="Google Shape;1328;p96"/>
          <p:cNvSpPr txBox="1"/>
          <p:nvPr/>
        </p:nvSpPr>
        <p:spPr>
          <a:xfrm>
            <a:off x="3575750" y="7455825"/>
            <a:ext cx="28062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800">
                <a:solidFill>
                  <a:schemeClr val="lt1"/>
                </a:solidFill>
                <a:latin typeface="Montserrat SemiBold"/>
                <a:ea typeface="Montserrat SemiBold"/>
                <a:cs typeface="Montserrat SemiBold"/>
                <a:sym typeface="Montserrat SemiBold"/>
              </a:rPr>
              <a:t>Snapshot via</a:t>
            </a:r>
            <a:endParaRPr sz="2800">
              <a:solidFill>
                <a:schemeClr val="l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2800">
                <a:solidFill>
                  <a:schemeClr val="lt1"/>
                </a:solidFill>
                <a:latin typeface="Montserrat SemiBold"/>
                <a:ea typeface="Montserrat SemiBold"/>
                <a:cs typeface="Montserrat SemiBold"/>
                <a:sym typeface="Montserrat SemiBold"/>
              </a:rPr>
              <a:t>Req/Res API</a:t>
            </a:r>
            <a:endParaRPr sz="2800">
              <a:solidFill>
                <a:schemeClr val="lt1"/>
              </a:solidFill>
              <a:latin typeface="Montserrat SemiBold"/>
              <a:ea typeface="Montserrat SemiBold"/>
              <a:cs typeface="Montserrat SemiBold"/>
              <a:sym typeface="Montserrat SemiBold"/>
            </a:endParaRPr>
          </a:p>
        </p:txBody>
      </p:sp>
      <p:grpSp>
        <p:nvGrpSpPr>
          <p:cNvPr id="1329" name="Google Shape;1329;p96"/>
          <p:cNvGrpSpPr/>
          <p:nvPr/>
        </p:nvGrpSpPr>
        <p:grpSpPr>
          <a:xfrm>
            <a:off x="7159771" y="4558350"/>
            <a:ext cx="932817" cy="896650"/>
            <a:chOff x="14954399" y="2781338"/>
            <a:chExt cx="1115276" cy="896650"/>
          </a:xfrm>
        </p:grpSpPr>
        <p:sp>
          <p:nvSpPr>
            <p:cNvPr id="1330" name="Google Shape;1330;p96"/>
            <p:cNvSpPr/>
            <p:nvPr/>
          </p:nvSpPr>
          <p:spPr>
            <a:xfrm rot="5400000">
              <a:off x="15379699" y="2988011"/>
              <a:ext cx="896650" cy="483302"/>
            </a:xfrm>
            <a:prstGeom prst="flowChartExtra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96"/>
            <p:cNvSpPr/>
            <p:nvPr/>
          </p:nvSpPr>
          <p:spPr>
            <a:xfrm rot="-5400000">
              <a:off x="14943865" y="2910351"/>
              <a:ext cx="659691" cy="638622"/>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96"/>
          <p:cNvGrpSpPr/>
          <p:nvPr/>
        </p:nvGrpSpPr>
        <p:grpSpPr>
          <a:xfrm>
            <a:off x="21128361" y="4626775"/>
            <a:ext cx="932817" cy="896650"/>
            <a:chOff x="14954399" y="2781338"/>
            <a:chExt cx="1115276" cy="896650"/>
          </a:xfrm>
        </p:grpSpPr>
        <p:sp>
          <p:nvSpPr>
            <p:cNvPr id="1333" name="Google Shape;1333;p96"/>
            <p:cNvSpPr/>
            <p:nvPr/>
          </p:nvSpPr>
          <p:spPr>
            <a:xfrm rot="5400000">
              <a:off x="15379699" y="2988011"/>
              <a:ext cx="896650" cy="483302"/>
            </a:xfrm>
            <a:prstGeom prst="flowChartExtra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96"/>
            <p:cNvSpPr/>
            <p:nvPr/>
          </p:nvSpPr>
          <p:spPr>
            <a:xfrm rot="-5400000">
              <a:off x="14943865" y="2910351"/>
              <a:ext cx="659691" cy="638622"/>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5" name="Google Shape;1335;p96"/>
          <p:cNvSpPr/>
          <p:nvPr/>
        </p:nvSpPr>
        <p:spPr>
          <a:xfrm>
            <a:off x="1599675" y="4467954"/>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1</a:t>
            </a:r>
            <a:endParaRPr b="1" sz="4300">
              <a:solidFill>
                <a:srgbClr val="FFFFFF"/>
              </a:solidFill>
              <a:latin typeface="Montserrat"/>
              <a:ea typeface="Montserrat"/>
              <a:cs typeface="Montserrat"/>
              <a:sym typeface="Montserrat"/>
            </a:endParaRPr>
          </a:p>
        </p:txBody>
      </p:sp>
      <p:sp>
        <p:nvSpPr>
          <p:cNvPr id="1336" name="Google Shape;1336;p96"/>
          <p:cNvSpPr/>
          <p:nvPr/>
        </p:nvSpPr>
        <p:spPr>
          <a:xfrm>
            <a:off x="1599666" y="7024921"/>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2</a:t>
            </a:r>
            <a:endParaRPr b="1" sz="4300">
              <a:solidFill>
                <a:srgbClr val="FFFFFF"/>
              </a:solidFill>
              <a:latin typeface="Montserrat"/>
              <a:ea typeface="Montserrat"/>
              <a:cs typeface="Montserrat"/>
              <a:sym typeface="Montserrat"/>
            </a:endParaRPr>
          </a:p>
        </p:txBody>
      </p:sp>
      <p:sp>
        <p:nvSpPr>
          <p:cNvPr id="1337" name="Google Shape;1337;p96"/>
          <p:cNvSpPr/>
          <p:nvPr/>
        </p:nvSpPr>
        <p:spPr>
          <a:xfrm>
            <a:off x="1599674" y="9581875"/>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3</a:t>
            </a:r>
            <a:endParaRPr b="1" sz="4300">
              <a:solidFill>
                <a:srgbClr val="FFFFFF"/>
              </a:solidFill>
              <a:latin typeface="Montserrat"/>
              <a:ea typeface="Montserrat"/>
              <a:cs typeface="Montserrat"/>
              <a:sym typeface="Montserrat"/>
            </a:endParaRPr>
          </a:p>
        </p:txBody>
      </p:sp>
      <p:grpSp>
        <p:nvGrpSpPr>
          <p:cNvPr id="1338" name="Google Shape;1338;p96"/>
          <p:cNvGrpSpPr/>
          <p:nvPr/>
        </p:nvGrpSpPr>
        <p:grpSpPr>
          <a:xfrm>
            <a:off x="4401186" y="6330112"/>
            <a:ext cx="1183077" cy="903370"/>
            <a:chOff x="5644121" y="3264917"/>
            <a:chExt cx="848266" cy="647670"/>
          </a:xfrm>
        </p:grpSpPr>
        <p:sp>
          <p:nvSpPr>
            <p:cNvPr id="1339" name="Google Shape;1339;p96"/>
            <p:cNvSpPr/>
            <p:nvPr/>
          </p:nvSpPr>
          <p:spPr>
            <a:xfrm>
              <a:off x="5644121" y="3264917"/>
              <a:ext cx="237400" cy="647670"/>
            </a:xfrm>
            <a:custGeom>
              <a:rect b="b" l="l" r="r" t="t"/>
              <a:pathLst>
                <a:path extrusionOk="0" h="6564" w="2406">
                  <a:moveTo>
                    <a:pt x="2075" y="0"/>
                  </a:moveTo>
                  <a:cubicBezTo>
                    <a:pt x="1973" y="0"/>
                    <a:pt x="1875" y="56"/>
                    <a:pt x="1810" y="146"/>
                  </a:cubicBezTo>
                  <a:lnTo>
                    <a:pt x="119" y="2967"/>
                  </a:lnTo>
                  <a:cubicBezTo>
                    <a:pt x="0" y="3170"/>
                    <a:pt x="0" y="3384"/>
                    <a:pt x="119" y="3587"/>
                  </a:cubicBezTo>
                  <a:lnTo>
                    <a:pt x="1810" y="6408"/>
                  </a:lnTo>
                  <a:cubicBezTo>
                    <a:pt x="1869" y="6516"/>
                    <a:pt x="1953" y="6563"/>
                    <a:pt x="2060" y="6563"/>
                  </a:cubicBezTo>
                  <a:cubicBezTo>
                    <a:pt x="2107" y="6563"/>
                    <a:pt x="2167" y="6539"/>
                    <a:pt x="2215" y="6504"/>
                  </a:cubicBezTo>
                  <a:cubicBezTo>
                    <a:pt x="2357" y="6420"/>
                    <a:pt x="2405" y="6230"/>
                    <a:pt x="2322" y="6099"/>
                  </a:cubicBezTo>
                  <a:lnTo>
                    <a:pt x="619" y="3265"/>
                  </a:lnTo>
                  <a:lnTo>
                    <a:pt x="2322" y="443"/>
                  </a:lnTo>
                  <a:cubicBezTo>
                    <a:pt x="2405" y="300"/>
                    <a:pt x="2346" y="134"/>
                    <a:pt x="2215" y="39"/>
                  </a:cubicBezTo>
                  <a:cubicBezTo>
                    <a:pt x="2169" y="12"/>
                    <a:pt x="2122" y="0"/>
                    <a:pt x="20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96"/>
            <p:cNvSpPr/>
            <p:nvPr/>
          </p:nvSpPr>
          <p:spPr>
            <a:xfrm>
              <a:off x="6254987" y="3265805"/>
              <a:ext cx="237400" cy="646782"/>
            </a:xfrm>
            <a:custGeom>
              <a:rect b="b" l="l" r="r" t="t"/>
              <a:pathLst>
                <a:path extrusionOk="0" h="6555" w="2406">
                  <a:moveTo>
                    <a:pt x="335" y="0"/>
                  </a:moveTo>
                  <a:cubicBezTo>
                    <a:pt x="285" y="0"/>
                    <a:pt x="234" y="14"/>
                    <a:pt x="191" y="41"/>
                  </a:cubicBezTo>
                  <a:cubicBezTo>
                    <a:pt x="36" y="125"/>
                    <a:pt x="0" y="315"/>
                    <a:pt x="84" y="446"/>
                  </a:cubicBezTo>
                  <a:lnTo>
                    <a:pt x="1786" y="3280"/>
                  </a:lnTo>
                  <a:lnTo>
                    <a:pt x="84" y="6102"/>
                  </a:lnTo>
                  <a:cubicBezTo>
                    <a:pt x="0" y="6233"/>
                    <a:pt x="60" y="6411"/>
                    <a:pt x="191" y="6507"/>
                  </a:cubicBezTo>
                  <a:cubicBezTo>
                    <a:pt x="238" y="6530"/>
                    <a:pt x="274" y="6554"/>
                    <a:pt x="334" y="6554"/>
                  </a:cubicBezTo>
                  <a:cubicBezTo>
                    <a:pt x="429" y="6554"/>
                    <a:pt x="536" y="6495"/>
                    <a:pt x="596" y="6411"/>
                  </a:cubicBezTo>
                  <a:lnTo>
                    <a:pt x="2286" y="3590"/>
                  </a:lnTo>
                  <a:cubicBezTo>
                    <a:pt x="2405" y="3399"/>
                    <a:pt x="2405" y="3173"/>
                    <a:pt x="2286" y="2982"/>
                  </a:cubicBezTo>
                  <a:lnTo>
                    <a:pt x="596" y="149"/>
                  </a:lnTo>
                  <a:cubicBezTo>
                    <a:pt x="540" y="53"/>
                    <a:pt x="437" y="0"/>
                    <a:pt x="33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96"/>
            <p:cNvSpPr/>
            <p:nvPr/>
          </p:nvSpPr>
          <p:spPr>
            <a:xfrm>
              <a:off x="5906089" y="3354411"/>
              <a:ext cx="326696" cy="475885"/>
            </a:xfrm>
            <a:custGeom>
              <a:rect b="b" l="l" r="r" t="t"/>
              <a:pathLst>
                <a:path extrusionOk="0" h="4823" w="3311">
                  <a:moveTo>
                    <a:pt x="3310" y="441"/>
                  </a:moveTo>
                  <a:lnTo>
                    <a:pt x="774" y="4823"/>
                  </a:lnTo>
                  <a:lnTo>
                    <a:pt x="0" y="4370"/>
                  </a:lnTo>
                  <a:lnTo>
                    <a:pt x="2536" y="1"/>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96"/>
          <p:cNvGrpSpPr/>
          <p:nvPr/>
        </p:nvGrpSpPr>
        <p:grpSpPr>
          <a:xfrm>
            <a:off x="18463165" y="8943062"/>
            <a:ext cx="1183097" cy="1035120"/>
            <a:chOff x="12314900" y="5282925"/>
            <a:chExt cx="921774" cy="806482"/>
          </a:xfrm>
        </p:grpSpPr>
        <p:sp>
          <p:nvSpPr>
            <p:cNvPr id="1343" name="Google Shape;1343;p96"/>
            <p:cNvSpPr/>
            <p:nvPr/>
          </p:nvSpPr>
          <p:spPr>
            <a:xfrm>
              <a:off x="12507019" y="5282925"/>
              <a:ext cx="76814" cy="480961"/>
            </a:xfrm>
            <a:custGeom>
              <a:rect b="b" l="l" r="r" t="t"/>
              <a:pathLst>
                <a:path extrusionOk="0" h="2924" w="467">
                  <a:moveTo>
                    <a:pt x="0" y="0"/>
                  </a:moveTo>
                  <a:lnTo>
                    <a:pt x="467" y="0"/>
                  </a:lnTo>
                  <a:lnTo>
                    <a:pt x="467" y="2923"/>
                  </a:lnTo>
                  <a:lnTo>
                    <a:pt x="0" y="2923"/>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96"/>
            <p:cNvSpPr/>
            <p:nvPr/>
          </p:nvSpPr>
          <p:spPr>
            <a:xfrm>
              <a:off x="12314900" y="5398066"/>
              <a:ext cx="921774" cy="691341"/>
            </a:xfrm>
            <a:custGeom>
              <a:rect b="b" l="l" r="r" t="t"/>
              <a:pathLst>
                <a:path extrusionOk="0" h="4203" w="5604">
                  <a:moveTo>
                    <a:pt x="5258" y="355"/>
                  </a:moveTo>
                  <a:lnTo>
                    <a:pt x="5258" y="3857"/>
                  </a:lnTo>
                  <a:lnTo>
                    <a:pt x="356" y="3857"/>
                  </a:lnTo>
                  <a:lnTo>
                    <a:pt x="356" y="355"/>
                  </a:lnTo>
                  <a:close/>
                  <a:moveTo>
                    <a:pt x="234" y="1"/>
                  </a:moveTo>
                  <a:cubicBezTo>
                    <a:pt x="103" y="1"/>
                    <a:pt x="1" y="113"/>
                    <a:pt x="1" y="234"/>
                  </a:cubicBezTo>
                  <a:lnTo>
                    <a:pt x="1" y="3969"/>
                  </a:lnTo>
                  <a:cubicBezTo>
                    <a:pt x="1" y="4100"/>
                    <a:pt x="103" y="4203"/>
                    <a:pt x="234" y="4203"/>
                  </a:cubicBezTo>
                  <a:lnTo>
                    <a:pt x="5370" y="4203"/>
                  </a:lnTo>
                  <a:cubicBezTo>
                    <a:pt x="5501" y="4203"/>
                    <a:pt x="5604" y="4100"/>
                    <a:pt x="5604" y="3969"/>
                  </a:cubicBezTo>
                  <a:lnTo>
                    <a:pt x="5604" y="234"/>
                  </a:lnTo>
                  <a:cubicBezTo>
                    <a:pt x="5604" y="113"/>
                    <a:pt x="5501" y="1"/>
                    <a:pt x="5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96"/>
            <p:cNvSpPr/>
            <p:nvPr/>
          </p:nvSpPr>
          <p:spPr>
            <a:xfrm>
              <a:off x="13015280" y="5524063"/>
              <a:ext cx="97046" cy="56913"/>
            </a:xfrm>
            <a:custGeom>
              <a:rect b="b" l="l" r="r" t="t"/>
              <a:pathLst>
                <a:path extrusionOk="0" h="346" w="590">
                  <a:moveTo>
                    <a:pt x="178" y="0"/>
                  </a:moveTo>
                  <a:cubicBezTo>
                    <a:pt x="85" y="0"/>
                    <a:pt x="1" y="75"/>
                    <a:pt x="1" y="168"/>
                  </a:cubicBezTo>
                  <a:cubicBezTo>
                    <a:pt x="1" y="262"/>
                    <a:pt x="85" y="346"/>
                    <a:pt x="178" y="346"/>
                  </a:cubicBezTo>
                  <a:lnTo>
                    <a:pt x="412" y="346"/>
                  </a:lnTo>
                  <a:cubicBezTo>
                    <a:pt x="505" y="346"/>
                    <a:pt x="589" y="262"/>
                    <a:pt x="589" y="168"/>
                  </a:cubicBezTo>
                  <a:cubicBezTo>
                    <a:pt x="589" y="75"/>
                    <a:pt x="505" y="0"/>
                    <a:pt x="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96"/>
            <p:cNvSpPr/>
            <p:nvPr/>
          </p:nvSpPr>
          <p:spPr>
            <a:xfrm>
              <a:off x="12746511" y="5524063"/>
              <a:ext cx="230608" cy="56913"/>
            </a:xfrm>
            <a:custGeom>
              <a:rect b="b" l="l" r="r" t="t"/>
              <a:pathLst>
                <a:path extrusionOk="0" h="346" w="1402">
                  <a:moveTo>
                    <a:pt x="178" y="0"/>
                  </a:moveTo>
                  <a:cubicBezTo>
                    <a:pt x="85" y="0"/>
                    <a:pt x="1" y="75"/>
                    <a:pt x="1" y="168"/>
                  </a:cubicBezTo>
                  <a:cubicBezTo>
                    <a:pt x="1" y="262"/>
                    <a:pt x="85" y="346"/>
                    <a:pt x="178" y="346"/>
                  </a:cubicBezTo>
                  <a:lnTo>
                    <a:pt x="1233" y="346"/>
                  </a:lnTo>
                  <a:cubicBezTo>
                    <a:pt x="1327" y="346"/>
                    <a:pt x="1402" y="262"/>
                    <a:pt x="1402" y="168"/>
                  </a:cubicBezTo>
                  <a:cubicBezTo>
                    <a:pt x="1402" y="75"/>
                    <a:pt x="1327" y="0"/>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96"/>
            <p:cNvSpPr/>
            <p:nvPr/>
          </p:nvSpPr>
          <p:spPr>
            <a:xfrm>
              <a:off x="12439416" y="5907976"/>
              <a:ext cx="480790" cy="57077"/>
            </a:xfrm>
            <a:custGeom>
              <a:rect b="b" l="l" r="r" t="t"/>
              <a:pathLst>
                <a:path extrusionOk="0" h="347" w="2923">
                  <a:moveTo>
                    <a:pt x="178" y="1"/>
                  </a:moveTo>
                  <a:cubicBezTo>
                    <a:pt x="84" y="1"/>
                    <a:pt x="0" y="76"/>
                    <a:pt x="0" y="169"/>
                  </a:cubicBezTo>
                  <a:cubicBezTo>
                    <a:pt x="0" y="262"/>
                    <a:pt x="84" y="346"/>
                    <a:pt x="178" y="346"/>
                  </a:cubicBezTo>
                  <a:lnTo>
                    <a:pt x="2746" y="346"/>
                  </a:lnTo>
                  <a:cubicBezTo>
                    <a:pt x="2839" y="346"/>
                    <a:pt x="2923" y="262"/>
                    <a:pt x="2923" y="169"/>
                  </a:cubicBezTo>
                  <a:cubicBezTo>
                    <a:pt x="2923" y="76"/>
                    <a:pt x="2839"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8" name="Google Shape;1348;p96"/>
          <p:cNvSpPr/>
          <p:nvPr/>
        </p:nvSpPr>
        <p:spPr>
          <a:xfrm>
            <a:off x="9537000" y="4709375"/>
            <a:ext cx="5472300" cy="645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Data </a:t>
            </a:r>
            <a:endParaRPr b="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Product</a:t>
            </a:r>
            <a:endParaRPr b="1" sz="3200">
              <a:solidFill>
                <a:schemeClr val="lt1"/>
              </a:solidFill>
              <a:latin typeface="Montserrat"/>
              <a:ea typeface="Montserrat"/>
              <a:cs typeface="Montserrat"/>
              <a:sym typeface="Montserrat"/>
            </a:endParaRPr>
          </a:p>
        </p:txBody>
      </p:sp>
      <p:sp>
        <p:nvSpPr>
          <p:cNvPr id="1349" name="Google Shape;1349;p96"/>
          <p:cNvSpPr/>
          <p:nvPr/>
        </p:nvSpPr>
        <p:spPr>
          <a:xfrm rot="5400000">
            <a:off x="12573900" y="7187375"/>
            <a:ext cx="63717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96"/>
          <p:cNvSpPr txBox="1"/>
          <p:nvPr/>
        </p:nvSpPr>
        <p:spPr>
          <a:xfrm rot="-5400000">
            <a:off x="13063550" y="7502600"/>
            <a:ext cx="46014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Output Data Ports</a:t>
            </a:r>
            <a:endParaRPr sz="3000">
              <a:solidFill>
                <a:schemeClr val="dk1"/>
              </a:solidFill>
              <a:latin typeface="Montserrat SemiBold"/>
              <a:ea typeface="Montserrat SemiBold"/>
              <a:cs typeface="Montserrat SemiBold"/>
              <a:sym typeface="Montserrat SemiBold"/>
            </a:endParaRPr>
          </a:p>
        </p:txBody>
      </p:sp>
      <p:sp>
        <p:nvSpPr>
          <p:cNvPr id="1351" name="Google Shape;1351;p96"/>
          <p:cNvSpPr/>
          <p:nvPr/>
        </p:nvSpPr>
        <p:spPr>
          <a:xfrm flipH="1" rot="-5400000">
            <a:off x="5590713" y="7187375"/>
            <a:ext cx="63717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96"/>
          <p:cNvSpPr txBox="1"/>
          <p:nvPr/>
        </p:nvSpPr>
        <p:spPr>
          <a:xfrm rot="-5400000">
            <a:off x="7369400" y="7466975"/>
            <a:ext cx="36453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Input Data Ports</a:t>
            </a:r>
            <a:endParaRPr sz="3000">
              <a:solidFill>
                <a:schemeClr val="dk1"/>
              </a:solidFill>
              <a:latin typeface="Montserrat SemiBold"/>
              <a:ea typeface="Montserrat SemiBold"/>
              <a:cs typeface="Montserrat SemiBold"/>
              <a:sym typeface="Montserrat SemiBold"/>
            </a:endParaRPr>
          </a:p>
        </p:txBody>
      </p:sp>
      <p:sp>
        <p:nvSpPr>
          <p:cNvPr id="1353" name="Google Shape;1353;p96"/>
          <p:cNvSpPr txBox="1"/>
          <p:nvPr/>
        </p:nvSpPr>
        <p:spPr>
          <a:xfrm>
            <a:off x="18176575" y="3272088"/>
            <a:ext cx="29742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800">
                <a:solidFill>
                  <a:schemeClr val="lt1"/>
                </a:solidFill>
                <a:latin typeface="Montserrat"/>
                <a:ea typeface="Montserrat"/>
                <a:cs typeface="Montserrat"/>
                <a:sym typeface="Montserrat"/>
              </a:rPr>
              <a:t>Continuous </a:t>
            </a:r>
            <a:endParaRPr b="1" sz="28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2800">
                <a:solidFill>
                  <a:schemeClr val="lt1"/>
                </a:solidFill>
                <a:latin typeface="Montserrat"/>
                <a:ea typeface="Montserrat"/>
                <a:cs typeface="Montserrat"/>
                <a:sym typeface="Montserrat"/>
              </a:rPr>
              <a:t>Stream</a:t>
            </a:r>
            <a:endParaRPr b="1" sz="2800">
              <a:solidFill>
                <a:schemeClr val="lt1"/>
              </a:solidFill>
              <a:latin typeface="Montserrat"/>
              <a:ea typeface="Montserrat"/>
              <a:cs typeface="Montserrat"/>
              <a:sym typeface="Montserrat"/>
            </a:endParaRPr>
          </a:p>
        </p:txBody>
      </p:sp>
      <p:pic>
        <p:nvPicPr>
          <p:cNvPr id="1354" name="Google Shape;1354;p96"/>
          <p:cNvPicPr preferRelativeResize="0"/>
          <p:nvPr/>
        </p:nvPicPr>
        <p:blipFill>
          <a:blip r:embed="rId3">
            <a:alphaModFix/>
          </a:blip>
          <a:stretch>
            <a:fillRect/>
          </a:stretch>
        </p:blipFill>
        <p:spPr>
          <a:xfrm>
            <a:off x="3510805" y="3132789"/>
            <a:ext cx="739399" cy="1204630"/>
          </a:xfrm>
          <a:prstGeom prst="rect">
            <a:avLst/>
          </a:prstGeom>
          <a:noFill/>
          <a:ln>
            <a:noFill/>
          </a:ln>
        </p:spPr>
      </p:pic>
      <p:pic>
        <p:nvPicPr>
          <p:cNvPr id="1355" name="Google Shape;1355;p96"/>
          <p:cNvPicPr preferRelativeResize="0"/>
          <p:nvPr/>
        </p:nvPicPr>
        <p:blipFill>
          <a:blip r:embed="rId3">
            <a:alphaModFix/>
          </a:blip>
          <a:stretch>
            <a:fillRect/>
          </a:stretch>
        </p:blipFill>
        <p:spPr>
          <a:xfrm>
            <a:off x="17479755" y="3079226"/>
            <a:ext cx="739399" cy="1204630"/>
          </a:xfrm>
          <a:prstGeom prst="rect">
            <a:avLst/>
          </a:prstGeom>
          <a:noFill/>
          <a:ln>
            <a:noFill/>
          </a:ln>
        </p:spPr>
      </p:pic>
      <p:sp>
        <p:nvSpPr>
          <p:cNvPr id="1356" name="Google Shape;1356;p96"/>
          <p:cNvSpPr/>
          <p:nvPr/>
        </p:nvSpPr>
        <p:spPr>
          <a:xfrm>
            <a:off x="18290400" y="6031354"/>
            <a:ext cx="1500900" cy="15009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b="1" sz="4300">
              <a:solidFill>
                <a:srgbClr val="FFFFFF"/>
              </a:solidFill>
              <a:latin typeface="Montserrat"/>
              <a:ea typeface="Montserrat"/>
              <a:cs typeface="Montserrat"/>
              <a:sym typeface="Montserrat"/>
            </a:endParaRPr>
          </a:p>
        </p:txBody>
      </p:sp>
      <p:grpSp>
        <p:nvGrpSpPr>
          <p:cNvPr id="1357" name="Google Shape;1357;p96"/>
          <p:cNvGrpSpPr/>
          <p:nvPr/>
        </p:nvGrpSpPr>
        <p:grpSpPr>
          <a:xfrm>
            <a:off x="18463186" y="6330112"/>
            <a:ext cx="1183077" cy="903370"/>
            <a:chOff x="5644121" y="3264917"/>
            <a:chExt cx="848266" cy="647670"/>
          </a:xfrm>
        </p:grpSpPr>
        <p:sp>
          <p:nvSpPr>
            <p:cNvPr id="1358" name="Google Shape;1358;p96"/>
            <p:cNvSpPr/>
            <p:nvPr/>
          </p:nvSpPr>
          <p:spPr>
            <a:xfrm>
              <a:off x="5644121" y="3264917"/>
              <a:ext cx="237400" cy="647670"/>
            </a:xfrm>
            <a:custGeom>
              <a:rect b="b" l="l" r="r" t="t"/>
              <a:pathLst>
                <a:path extrusionOk="0" h="6564" w="2406">
                  <a:moveTo>
                    <a:pt x="2075" y="0"/>
                  </a:moveTo>
                  <a:cubicBezTo>
                    <a:pt x="1973" y="0"/>
                    <a:pt x="1875" y="56"/>
                    <a:pt x="1810" y="146"/>
                  </a:cubicBezTo>
                  <a:lnTo>
                    <a:pt x="119" y="2967"/>
                  </a:lnTo>
                  <a:cubicBezTo>
                    <a:pt x="0" y="3170"/>
                    <a:pt x="0" y="3384"/>
                    <a:pt x="119" y="3587"/>
                  </a:cubicBezTo>
                  <a:lnTo>
                    <a:pt x="1810" y="6408"/>
                  </a:lnTo>
                  <a:cubicBezTo>
                    <a:pt x="1869" y="6516"/>
                    <a:pt x="1953" y="6563"/>
                    <a:pt x="2060" y="6563"/>
                  </a:cubicBezTo>
                  <a:cubicBezTo>
                    <a:pt x="2107" y="6563"/>
                    <a:pt x="2167" y="6539"/>
                    <a:pt x="2215" y="6504"/>
                  </a:cubicBezTo>
                  <a:cubicBezTo>
                    <a:pt x="2357" y="6420"/>
                    <a:pt x="2405" y="6230"/>
                    <a:pt x="2322" y="6099"/>
                  </a:cubicBezTo>
                  <a:lnTo>
                    <a:pt x="619" y="3265"/>
                  </a:lnTo>
                  <a:lnTo>
                    <a:pt x="2322" y="443"/>
                  </a:lnTo>
                  <a:cubicBezTo>
                    <a:pt x="2405" y="300"/>
                    <a:pt x="2346" y="134"/>
                    <a:pt x="2215" y="39"/>
                  </a:cubicBezTo>
                  <a:cubicBezTo>
                    <a:pt x="2169" y="12"/>
                    <a:pt x="2122" y="0"/>
                    <a:pt x="20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96"/>
            <p:cNvSpPr/>
            <p:nvPr/>
          </p:nvSpPr>
          <p:spPr>
            <a:xfrm>
              <a:off x="6254987" y="3265805"/>
              <a:ext cx="237400" cy="646782"/>
            </a:xfrm>
            <a:custGeom>
              <a:rect b="b" l="l" r="r" t="t"/>
              <a:pathLst>
                <a:path extrusionOk="0" h="6555" w="2406">
                  <a:moveTo>
                    <a:pt x="335" y="0"/>
                  </a:moveTo>
                  <a:cubicBezTo>
                    <a:pt x="285" y="0"/>
                    <a:pt x="234" y="14"/>
                    <a:pt x="191" y="41"/>
                  </a:cubicBezTo>
                  <a:cubicBezTo>
                    <a:pt x="36" y="125"/>
                    <a:pt x="0" y="315"/>
                    <a:pt x="84" y="446"/>
                  </a:cubicBezTo>
                  <a:lnTo>
                    <a:pt x="1786" y="3280"/>
                  </a:lnTo>
                  <a:lnTo>
                    <a:pt x="84" y="6102"/>
                  </a:lnTo>
                  <a:cubicBezTo>
                    <a:pt x="0" y="6233"/>
                    <a:pt x="60" y="6411"/>
                    <a:pt x="191" y="6507"/>
                  </a:cubicBezTo>
                  <a:cubicBezTo>
                    <a:pt x="238" y="6530"/>
                    <a:pt x="274" y="6554"/>
                    <a:pt x="334" y="6554"/>
                  </a:cubicBezTo>
                  <a:cubicBezTo>
                    <a:pt x="429" y="6554"/>
                    <a:pt x="536" y="6495"/>
                    <a:pt x="596" y="6411"/>
                  </a:cubicBezTo>
                  <a:lnTo>
                    <a:pt x="2286" y="3590"/>
                  </a:lnTo>
                  <a:cubicBezTo>
                    <a:pt x="2405" y="3399"/>
                    <a:pt x="2405" y="3173"/>
                    <a:pt x="2286" y="2982"/>
                  </a:cubicBezTo>
                  <a:lnTo>
                    <a:pt x="596" y="149"/>
                  </a:lnTo>
                  <a:cubicBezTo>
                    <a:pt x="540" y="53"/>
                    <a:pt x="437" y="0"/>
                    <a:pt x="33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96"/>
            <p:cNvSpPr/>
            <p:nvPr/>
          </p:nvSpPr>
          <p:spPr>
            <a:xfrm>
              <a:off x="5906089" y="3354411"/>
              <a:ext cx="326696" cy="475885"/>
            </a:xfrm>
            <a:custGeom>
              <a:rect b="b" l="l" r="r" t="t"/>
              <a:pathLst>
                <a:path extrusionOk="0" h="4823" w="3311">
                  <a:moveTo>
                    <a:pt x="3310" y="441"/>
                  </a:moveTo>
                  <a:lnTo>
                    <a:pt x="774" y="4823"/>
                  </a:lnTo>
                  <a:lnTo>
                    <a:pt x="0" y="4370"/>
                  </a:lnTo>
                  <a:lnTo>
                    <a:pt x="2536" y="1"/>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1" name="Google Shape;1361;p96"/>
          <p:cNvSpPr/>
          <p:nvPr/>
        </p:nvSpPr>
        <p:spPr>
          <a:xfrm>
            <a:off x="4280600" y="8786379"/>
            <a:ext cx="1500900" cy="15009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b="1" sz="4300">
              <a:solidFill>
                <a:srgbClr val="FFFFFF"/>
              </a:solidFill>
              <a:latin typeface="Montserrat"/>
              <a:ea typeface="Montserrat"/>
              <a:cs typeface="Montserrat"/>
              <a:sym typeface="Montserrat"/>
            </a:endParaRPr>
          </a:p>
        </p:txBody>
      </p:sp>
      <p:grpSp>
        <p:nvGrpSpPr>
          <p:cNvPr id="1362" name="Google Shape;1362;p96"/>
          <p:cNvGrpSpPr/>
          <p:nvPr/>
        </p:nvGrpSpPr>
        <p:grpSpPr>
          <a:xfrm>
            <a:off x="4439503" y="8943062"/>
            <a:ext cx="1183097" cy="1035120"/>
            <a:chOff x="12314900" y="5282925"/>
            <a:chExt cx="921774" cy="806482"/>
          </a:xfrm>
        </p:grpSpPr>
        <p:sp>
          <p:nvSpPr>
            <p:cNvPr id="1363" name="Google Shape;1363;p96"/>
            <p:cNvSpPr/>
            <p:nvPr/>
          </p:nvSpPr>
          <p:spPr>
            <a:xfrm>
              <a:off x="12507019" y="5282925"/>
              <a:ext cx="76814" cy="480961"/>
            </a:xfrm>
            <a:custGeom>
              <a:rect b="b" l="l" r="r" t="t"/>
              <a:pathLst>
                <a:path extrusionOk="0" h="2924" w="467">
                  <a:moveTo>
                    <a:pt x="0" y="0"/>
                  </a:moveTo>
                  <a:lnTo>
                    <a:pt x="467" y="0"/>
                  </a:lnTo>
                  <a:lnTo>
                    <a:pt x="467" y="2923"/>
                  </a:lnTo>
                  <a:lnTo>
                    <a:pt x="0" y="2923"/>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96"/>
            <p:cNvSpPr/>
            <p:nvPr/>
          </p:nvSpPr>
          <p:spPr>
            <a:xfrm>
              <a:off x="12314900" y="5398066"/>
              <a:ext cx="921774" cy="691341"/>
            </a:xfrm>
            <a:custGeom>
              <a:rect b="b" l="l" r="r" t="t"/>
              <a:pathLst>
                <a:path extrusionOk="0" h="4203" w="5604">
                  <a:moveTo>
                    <a:pt x="5258" y="355"/>
                  </a:moveTo>
                  <a:lnTo>
                    <a:pt x="5258" y="3857"/>
                  </a:lnTo>
                  <a:lnTo>
                    <a:pt x="356" y="3857"/>
                  </a:lnTo>
                  <a:lnTo>
                    <a:pt x="356" y="355"/>
                  </a:lnTo>
                  <a:close/>
                  <a:moveTo>
                    <a:pt x="234" y="1"/>
                  </a:moveTo>
                  <a:cubicBezTo>
                    <a:pt x="103" y="1"/>
                    <a:pt x="1" y="113"/>
                    <a:pt x="1" y="234"/>
                  </a:cubicBezTo>
                  <a:lnTo>
                    <a:pt x="1" y="3969"/>
                  </a:lnTo>
                  <a:cubicBezTo>
                    <a:pt x="1" y="4100"/>
                    <a:pt x="103" y="4203"/>
                    <a:pt x="234" y="4203"/>
                  </a:cubicBezTo>
                  <a:lnTo>
                    <a:pt x="5370" y="4203"/>
                  </a:lnTo>
                  <a:cubicBezTo>
                    <a:pt x="5501" y="4203"/>
                    <a:pt x="5604" y="4100"/>
                    <a:pt x="5604" y="3969"/>
                  </a:cubicBezTo>
                  <a:lnTo>
                    <a:pt x="5604" y="234"/>
                  </a:lnTo>
                  <a:cubicBezTo>
                    <a:pt x="5604" y="113"/>
                    <a:pt x="5501" y="1"/>
                    <a:pt x="5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96"/>
            <p:cNvSpPr/>
            <p:nvPr/>
          </p:nvSpPr>
          <p:spPr>
            <a:xfrm>
              <a:off x="13015280" y="5524063"/>
              <a:ext cx="97046" cy="56913"/>
            </a:xfrm>
            <a:custGeom>
              <a:rect b="b" l="l" r="r" t="t"/>
              <a:pathLst>
                <a:path extrusionOk="0" h="346" w="590">
                  <a:moveTo>
                    <a:pt x="178" y="0"/>
                  </a:moveTo>
                  <a:cubicBezTo>
                    <a:pt x="85" y="0"/>
                    <a:pt x="1" y="75"/>
                    <a:pt x="1" y="168"/>
                  </a:cubicBezTo>
                  <a:cubicBezTo>
                    <a:pt x="1" y="262"/>
                    <a:pt x="85" y="346"/>
                    <a:pt x="178" y="346"/>
                  </a:cubicBezTo>
                  <a:lnTo>
                    <a:pt x="412" y="346"/>
                  </a:lnTo>
                  <a:cubicBezTo>
                    <a:pt x="505" y="346"/>
                    <a:pt x="589" y="262"/>
                    <a:pt x="589" y="168"/>
                  </a:cubicBezTo>
                  <a:cubicBezTo>
                    <a:pt x="589" y="75"/>
                    <a:pt x="505" y="0"/>
                    <a:pt x="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96"/>
            <p:cNvSpPr/>
            <p:nvPr/>
          </p:nvSpPr>
          <p:spPr>
            <a:xfrm>
              <a:off x="12746511" y="5524063"/>
              <a:ext cx="230608" cy="56913"/>
            </a:xfrm>
            <a:custGeom>
              <a:rect b="b" l="l" r="r" t="t"/>
              <a:pathLst>
                <a:path extrusionOk="0" h="346" w="1402">
                  <a:moveTo>
                    <a:pt x="178" y="0"/>
                  </a:moveTo>
                  <a:cubicBezTo>
                    <a:pt x="85" y="0"/>
                    <a:pt x="1" y="75"/>
                    <a:pt x="1" y="168"/>
                  </a:cubicBezTo>
                  <a:cubicBezTo>
                    <a:pt x="1" y="262"/>
                    <a:pt x="85" y="346"/>
                    <a:pt x="178" y="346"/>
                  </a:cubicBezTo>
                  <a:lnTo>
                    <a:pt x="1233" y="346"/>
                  </a:lnTo>
                  <a:cubicBezTo>
                    <a:pt x="1327" y="346"/>
                    <a:pt x="1402" y="262"/>
                    <a:pt x="1402" y="168"/>
                  </a:cubicBezTo>
                  <a:cubicBezTo>
                    <a:pt x="1402" y="75"/>
                    <a:pt x="1327" y="0"/>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96"/>
            <p:cNvSpPr/>
            <p:nvPr/>
          </p:nvSpPr>
          <p:spPr>
            <a:xfrm>
              <a:off x="12439416" y="5907976"/>
              <a:ext cx="480790" cy="57077"/>
            </a:xfrm>
            <a:custGeom>
              <a:rect b="b" l="l" r="r" t="t"/>
              <a:pathLst>
                <a:path extrusionOk="0" h="347" w="2923">
                  <a:moveTo>
                    <a:pt x="178" y="1"/>
                  </a:moveTo>
                  <a:cubicBezTo>
                    <a:pt x="84" y="1"/>
                    <a:pt x="0" y="76"/>
                    <a:pt x="0" y="169"/>
                  </a:cubicBezTo>
                  <a:cubicBezTo>
                    <a:pt x="0" y="262"/>
                    <a:pt x="84" y="346"/>
                    <a:pt x="178" y="346"/>
                  </a:cubicBezTo>
                  <a:lnTo>
                    <a:pt x="2746" y="346"/>
                  </a:lnTo>
                  <a:cubicBezTo>
                    <a:pt x="2839" y="346"/>
                    <a:pt x="2923" y="262"/>
                    <a:pt x="2923" y="169"/>
                  </a:cubicBezTo>
                  <a:cubicBezTo>
                    <a:pt x="2923" y="76"/>
                    <a:pt x="2839"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97"/>
          <p:cNvSpPr/>
          <p:nvPr/>
        </p:nvSpPr>
        <p:spPr>
          <a:xfrm>
            <a:off x="1655850" y="2725600"/>
            <a:ext cx="21072300" cy="89682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374" name="Google Shape;1374;p97"/>
          <p:cNvSpPr/>
          <p:nvPr/>
        </p:nvSpPr>
        <p:spPr>
          <a:xfrm>
            <a:off x="7081900" y="5618304"/>
            <a:ext cx="1500900" cy="15009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b="1" sz="4300">
              <a:solidFill>
                <a:srgbClr val="FFFFFF"/>
              </a:solidFill>
              <a:latin typeface="Montserrat"/>
              <a:ea typeface="Montserrat"/>
              <a:cs typeface="Montserrat"/>
              <a:sym typeface="Montserrat"/>
            </a:endParaRPr>
          </a:p>
        </p:txBody>
      </p:sp>
      <p:sp>
        <p:nvSpPr>
          <p:cNvPr id="1375" name="Google Shape;1375;p9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Onboarding Existing Data</a:t>
            </a:r>
            <a:endParaRPr/>
          </a:p>
        </p:txBody>
      </p:sp>
      <p:pic>
        <p:nvPicPr>
          <p:cNvPr id="1376" name="Google Shape;1376;p97"/>
          <p:cNvPicPr preferRelativeResize="0"/>
          <p:nvPr/>
        </p:nvPicPr>
        <p:blipFill>
          <a:blip r:embed="rId3">
            <a:alphaModFix/>
          </a:blip>
          <a:stretch>
            <a:fillRect/>
          </a:stretch>
        </p:blipFill>
        <p:spPr>
          <a:xfrm>
            <a:off x="2331473" y="4613100"/>
            <a:ext cx="3607067" cy="3607067"/>
          </a:xfrm>
          <a:prstGeom prst="rect">
            <a:avLst/>
          </a:prstGeom>
          <a:noFill/>
          <a:ln>
            <a:noFill/>
          </a:ln>
        </p:spPr>
      </p:pic>
      <p:pic>
        <p:nvPicPr>
          <p:cNvPr id="1377" name="Google Shape;1377;p97"/>
          <p:cNvPicPr preferRelativeResize="0"/>
          <p:nvPr/>
        </p:nvPicPr>
        <p:blipFill rotWithShape="1">
          <a:blip r:embed="rId4">
            <a:alphaModFix/>
          </a:blip>
          <a:srcRect b="33720" l="0" r="0" t="34246"/>
          <a:stretch/>
        </p:blipFill>
        <p:spPr>
          <a:xfrm>
            <a:off x="2138575" y="9425976"/>
            <a:ext cx="4059715" cy="731474"/>
          </a:xfrm>
          <a:prstGeom prst="rect">
            <a:avLst/>
          </a:prstGeom>
          <a:noFill/>
          <a:ln>
            <a:noFill/>
          </a:ln>
        </p:spPr>
      </p:pic>
      <p:sp>
        <p:nvSpPr>
          <p:cNvPr id="1378" name="Google Shape;1378;p97"/>
          <p:cNvSpPr txBox="1"/>
          <p:nvPr/>
        </p:nvSpPr>
        <p:spPr>
          <a:xfrm>
            <a:off x="6545761" y="7497217"/>
            <a:ext cx="2573100" cy="1108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800">
                <a:solidFill>
                  <a:schemeClr val="lt1"/>
                </a:solidFill>
                <a:latin typeface="Montserrat SemiBold"/>
                <a:ea typeface="Montserrat SemiBold"/>
                <a:cs typeface="Montserrat SemiBold"/>
                <a:sym typeface="Montserrat SemiBold"/>
              </a:rPr>
              <a:t>Source Connectors</a:t>
            </a:r>
            <a:endParaRPr sz="2800">
              <a:solidFill>
                <a:schemeClr val="lt1"/>
              </a:solidFill>
              <a:latin typeface="Montserrat SemiBold"/>
              <a:ea typeface="Montserrat SemiBold"/>
              <a:cs typeface="Montserrat SemiBold"/>
              <a:sym typeface="Montserrat SemiBold"/>
            </a:endParaRPr>
          </a:p>
        </p:txBody>
      </p:sp>
      <p:sp>
        <p:nvSpPr>
          <p:cNvPr id="1379" name="Google Shape;1379;p97"/>
          <p:cNvSpPr txBox="1"/>
          <p:nvPr/>
        </p:nvSpPr>
        <p:spPr>
          <a:xfrm>
            <a:off x="5397750" y="3124825"/>
            <a:ext cx="13588500" cy="1354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Use Kafka connectors to stream data from cloud services and existing systems into the mesh</a:t>
            </a:r>
            <a:endParaRPr b="1" sz="3600">
              <a:solidFill>
                <a:schemeClr val="lt1"/>
              </a:solidFill>
              <a:latin typeface="Montserrat"/>
              <a:ea typeface="Montserrat"/>
              <a:cs typeface="Montserrat"/>
              <a:sym typeface="Montserrat"/>
            </a:endParaRPr>
          </a:p>
        </p:txBody>
      </p:sp>
      <p:sp>
        <p:nvSpPr>
          <p:cNvPr id="1380" name="Google Shape;1380;p97"/>
          <p:cNvSpPr txBox="1"/>
          <p:nvPr/>
        </p:nvSpPr>
        <p:spPr>
          <a:xfrm>
            <a:off x="9541800" y="11866275"/>
            <a:ext cx="53004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b="1" sz="1900">
              <a:solidFill>
                <a:schemeClr val="accent5"/>
              </a:solidFill>
              <a:latin typeface="Montserrat"/>
              <a:ea typeface="Montserrat"/>
              <a:cs typeface="Montserrat"/>
              <a:sym typeface="Montserrat"/>
            </a:endParaRPr>
          </a:p>
        </p:txBody>
      </p:sp>
      <p:graphicFrame>
        <p:nvGraphicFramePr>
          <p:cNvPr id="1381" name="Google Shape;1381;p97"/>
          <p:cNvGraphicFramePr/>
          <p:nvPr/>
        </p:nvGraphicFramePr>
        <p:xfrm>
          <a:off x="9335725" y="6003013"/>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grpSp>
        <p:nvGrpSpPr>
          <p:cNvPr id="1382" name="Google Shape;1382;p97"/>
          <p:cNvGrpSpPr/>
          <p:nvPr/>
        </p:nvGrpSpPr>
        <p:grpSpPr>
          <a:xfrm>
            <a:off x="13565681" y="5920425"/>
            <a:ext cx="912407" cy="896650"/>
            <a:chOff x="14954399" y="2781338"/>
            <a:chExt cx="1115276" cy="896650"/>
          </a:xfrm>
        </p:grpSpPr>
        <p:sp>
          <p:nvSpPr>
            <p:cNvPr id="1383" name="Google Shape;1383;p97"/>
            <p:cNvSpPr/>
            <p:nvPr/>
          </p:nvSpPr>
          <p:spPr>
            <a:xfrm rot="5400000">
              <a:off x="15379699" y="2988011"/>
              <a:ext cx="896650" cy="483302"/>
            </a:xfrm>
            <a:prstGeom prst="flowChartExtra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97"/>
            <p:cNvSpPr/>
            <p:nvPr/>
          </p:nvSpPr>
          <p:spPr>
            <a:xfrm rot="-5400000">
              <a:off x="14943865" y="2910351"/>
              <a:ext cx="659691" cy="638622"/>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385" name="Google Shape;1385;p97"/>
          <p:cNvGraphicFramePr/>
          <p:nvPr/>
        </p:nvGraphicFramePr>
        <p:xfrm>
          <a:off x="9308550" y="9269013"/>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grpSp>
        <p:nvGrpSpPr>
          <p:cNvPr id="1386" name="Google Shape;1386;p97"/>
          <p:cNvGrpSpPr/>
          <p:nvPr/>
        </p:nvGrpSpPr>
        <p:grpSpPr>
          <a:xfrm>
            <a:off x="13537785" y="9186425"/>
            <a:ext cx="912407" cy="896650"/>
            <a:chOff x="14954399" y="2781338"/>
            <a:chExt cx="1115276" cy="896650"/>
          </a:xfrm>
        </p:grpSpPr>
        <p:sp>
          <p:nvSpPr>
            <p:cNvPr id="1387" name="Google Shape;1387;p97"/>
            <p:cNvSpPr/>
            <p:nvPr/>
          </p:nvSpPr>
          <p:spPr>
            <a:xfrm rot="5400000">
              <a:off x="15379699" y="2988011"/>
              <a:ext cx="896650" cy="483302"/>
            </a:xfrm>
            <a:prstGeom prst="flowChartExtra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97"/>
            <p:cNvSpPr/>
            <p:nvPr/>
          </p:nvSpPr>
          <p:spPr>
            <a:xfrm rot="-5400000">
              <a:off x="14943865" y="2910351"/>
              <a:ext cx="659691" cy="638622"/>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97"/>
          <p:cNvGrpSpPr/>
          <p:nvPr/>
        </p:nvGrpSpPr>
        <p:grpSpPr>
          <a:xfrm>
            <a:off x="7174595" y="5872546"/>
            <a:ext cx="1315496" cy="992418"/>
            <a:chOff x="3561489" y="15281950"/>
            <a:chExt cx="856554" cy="646190"/>
          </a:xfrm>
        </p:grpSpPr>
        <p:sp>
          <p:nvSpPr>
            <p:cNvPr id="1390" name="Google Shape;1390;p97"/>
            <p:cNvSpPr/>
            <p:nvPr/>
          </p:nvSpPr>
          <p:spPr>
            <a:xfrm>
              <a:off x="3930416" y="15287870"/>
              <a:ext cx="487627" cy="640270"/>
            </a:xfrm>
            <a:custGeom>
              <a:rect b="b" l="l" r="r" t="t"/>
              <a:pathLst>
                <a:path extrusionOk="0" h="6489" w="4942">
                  <a:moveTo>
                    <a:pt x="1191" y="0"/>
                  </a:moveTo>
                  <a:cubicBezTo>
                    <a:pt x="1084" y="0"/>
                    <a:pt x="989" y="36"/>
                    <a:pt x="929" y="131"/>
                  </a:cubicBezTo>
                  <a:lnTo>
                    <a:pt x="96" y="1381"/>
                  </a:lnTo>
                  <a:cubicBezTo>
                    <a:pt x="1" y="1512"/>
                    <a:pt x="36" y="1703"/>
                    <a:pt x="179" y="1798"/>
                  </a:cubicBezTo>
                  <a:cubicBezTo>
                    <a:pt x="229" y="1839"/>
                    <a:pt x="287" y="1857"/>
                    <a:pt x="345" y="1857"/>
                  </a:cubicBezTo>
                  <a:cubicBezTo>
                    <a:pt x="441" y="1857"/>
                    <a:pt x="537" y="1808"/>
                    <a:pt x="596" y="1726"/>
                  </a:cubicBezTo>
                  <a:lnTo>
                    <a:pt x="1334" y="607"/>
                  </a:lnTo>
                  <a:lnTo>
                    <a:pt x="2810" y="607"/>
                  </a:lnTo>
                  <a:lnTo>
                    <a:pt x="4263" y="3072"/>
                  </a:lnTo>
                  <a:lnTo>
                    <a:pt x="2632" y="5894"/>
                  </a:lnTo>
                  <a:lnTo>
                    <a:pt x="1382" y="5894"/>
                  </a:lnTo>
                  <a:cubicBezTo>
                    <a:pt x="1215" y="5894"/>
                    <a:pt x="1084" y="6025"/>
                    <a:pt x="1084" y="6191"/>
                  </a:cubicBezTo>
                  <a:cubicBezTo>
                    <a:pt x="1084" y="6346"/>
                    <a:pt x="1215" y="6489"/>
                    <a:pt x="1382" y="6489"/>
                  </a:cubicBezTo>
                  <a:lnTo>
                    <a:pt x="2810" y="6489"/>
                  </a:lnTo>
                  <a:cubicBezTo>
                    <a:pt x="2918" y="6489"/>
                    <a:pt x="3013" y="6429"/>
                    <a:pt x="3060" y="6334"/>
                  </a:cubicBezTo>
                  <a:lnTo>
                    <a:pt x="4882" y="3215"/>
                  </a:lnTo>
                  <a:cubicBezTo>
                    <a:pt x="4942" y="3119"/>
                    <a:pt x="4942" y="3000"/>
                    <a:pt x="4882" y="2917"/>
                  </a:cubicBezTo>
                  <a:lnTo>
                    <a:pt x="3239" y="143"/>
                  </a:lnTo>
                  <a:cubicBezTo>
                    <a:pt x="3191" y="60"/>
                    <a:pt x="3096" y="0"/>
                    <a:pt x="298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97"/>
            <p:cNvSpPr/>
            <p:nvPr/>
          </p:nvSpPr>
          <p:spPr>
            <a:xfrm>
              <a:off x="3561489" y="15281950"/>
              <a:ext cx="493547" cy="638000"/>
            </a:xfrm>
            <a:custGeom>
              <a:rect b="b" l="l" r="r" t="t"/>
              <a:pathLst>
                <a:path extrusionOk="0" h="6466" w="5002">
                  <a:moveTo>
                    <a:pt x="2204" y="1"/>
                  </a:moveTo>
                  <a:cubicBezTo>
                    <a:pt x="2096" y="1"/>
                    <a:pt x="2001" y="60"/>
                    <a:pt x="1954" y="143"/>
                  </a:cubicBezTo>
                  <a:lnTo>
                    <a:pt x="61" y="3251"/>
                  </a:lnTo>
                  <a:cubicBezTo>
                    <a:pt x="1" y="3346"/>
                    <a:pt x="1" y="3477"/>
                    <a:pt x="61" y="3572"/>
                  </a:cubicBezTo>
                  <a:lnTo>
                    <a:pt x="1787" y="6335"/>
                  </a:lnTo>
                  <a:cubicBezTo>
                    <a:pt x="1846" y="6406"/>
                    <a:pt x="1930" y="6466"/>
                    <a:pt x="2037" y="6466"/>
                  </a:cubicBezTo>
                  <a:lnTo>
                    <a:pt x="3942" y="6466"/>
                  </a:lnTo>
                  <a:cubicBezTo>
                    <a:pt x="4049" y="6466"/>
                    <a:pt x="4132" y="6406"/>
                    <a:pt x="4168" y="6323"/>
                  </a:cubicBezTo>
                  <a:lnTo>
                    <a:pt x="4906" y="5073"/>
                  </a:lnTo>
                  <a:cubicBezTo>
                    <a:pt x="5002" y="4942"/>
                    <a:pt x="4954" y="4763"/>
                    <a:pt x="4811" y="4668"/>
                  </a:cubicBezTo>
                  <a:cubicBezTo>
                    <a:pt x="4761" y="4639"/>
                    <a:pt x="4707" y="4624"/>
                    <a:pt x="4654" y="4624"/>
                  </a:cubicBezTo>
                  <a:cubicBezTo>
                    <a:pt x="4555" y="4624"/>
                    <a:pt x="4460" y="4674"/>
                    <a:pt x="4406" y="4775"/>
                  </a:cubicBezTo>
                  <a:lnTo>
                    <a:pt x="3751" y="5870"/>
                  </a:lnTo>
                  <a:lnTo>
                    <a:pt x="2192" y="5870"/>
                  </a:lnTo>
                  <a:lnTo>
                    <a:pt x="656" y="3406"/>
                  </a:lnTo>
                  <a:lnTo>
                    <a:pt x="2370" y="596"/>
                  </a:lnTo>
                  <a:lnTo>
                    <a:pt x="3704" y="596"/>
                  </a:lnTo>
                  <a:cubicBezTo>
                    <a:pt x="3871" y="596"/>
                    <a:pt x="4001" y="453"/>
                    <a:pt x="4001" y="298"/>
                  </a:cubicBezTo>
                  <a:cubicBezTo>
                    <a:pt x="4001" y="131"/>
                    <a:pt x="3871" y="1"/>
                    <a:pt x="3704" y="1"/>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97"/>
            <p:cNvSpPr/>
            <p:nvPr/>
          </p:nvSpPr>
          <p:spPr>
            <a:xfrm>
              <a:off x="3902196" y="15515699"/>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3" name="Google Shape;1393;p97"/>
          <p:cNvSpPr/>
          <p:nvPr/>
        </p:nvSpPr>
        <p:spPr>
          <a:xfrm>
            <a:off x="16567363" y="4685175"/>
            <a:ext cx="5472300" cy="645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Data </a:t>
            </a:r>
            <a:endParaRPr b="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Product</a:t>
            </a:r>
            <a:endParaRPr b="1" sz="3200">
              <a:solidFill>
                <a:schemeClr val="lt1"/>
              </a:solidFill>
              <a:latin typeface="Montserrat"/>
              <a:ea typeface="Montserrat"/>
              <a:cs typeface="Montserrat"/>
              <a:sym typeface="Montserrat"/>
            </a:endParaRPr>
          </a:p>
        </p:txBody>
      </p:sp>
      <p:sp>
        <p:nvSpPr>
          <p:cNvPr id="1394" name="Google Shape;1394;p97"/>
          <p:cNvSpPr/>
          <p:nvPr/>
        </p:nvSpPr>
        <p:spPr>
          <a:xfrm flipH="1" rot="-5400000">
            <a:off x="12621075" y="7163175"/>
            <a:ext cx="63717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97"/>
          <p:cNvSpPr txBox="1"/>
          <p:nvPr/>
        </p:nvSpPr>
        <p:spPr>
          <a:xfrm rot="-5400000">
            <a:off x="14388825" y="7471175"/>
            <a:ext cx="36672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Input Data Ports</a:t>
            </a:r>
            <a:endParaRPr sz="3000">
              <a:solidFill>
                <a:schemeClr val="dk1"/>
              </a:solidFill>
              <a:latin typeface="Montserrat SemiBold"/>
              <a:ea typeface="Montserrat SemiBold"/>
              <a:cs typeface="Montserrat SemiBold"/>
              <a:sym typeface="Montserrat SemiBold"/>
            </a:endParaRPr>
          </a:p>
        </p:txBody>
      </p:sp>
      <p:sp>
        <p:nvSpPr>
          <p:cNvPr id="1396" name="Google Shape;1396;p97"/>
          <p:cNvSpPr txBox="1"/>
          <p:nvPr/>
        </p:nvSpPr>
        <p:spPr>
          <a:xfrm>
            <a:off x="9724050" y="11713875"/>
            <a:ext cx="4935900" cy="73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t>  </a:t>
            </a:r>
            <a:r>
              <a:rPr b="1" lang="en-US" sz="2200" u="sng">
                <a:solidFill>
                  <a:schemeClr val="accent5"/>
                </a:solidFill>
                <a:latin typeface="Montserrat"/>
                <a:ea typeface="Montserrat"/>
                <a:cs typeface="Montserrat"/>
                <a:sym typeface="Montserrat"/>
                <a:hlinkClick r:id="rId5">
                  <a:extLst>
                    <a:ext uri="{A12FA001-AC4F-418D-AE19-62706E023703}">
                      <ahyp:hlinkClr val="tx"/>
                    </a:ext>
                  </a:extLst>
                </a:hlinkClick>
              </a:rPr>
              <a:t>https://www.confluent.io/hub/</a:t>
            </a:r>
            <a:r>
              <a:rPr b="1" lang="en-US" sz="2200">
                <a:solidFill>
                  <a:schemeClr val="accent5"/>
                </a:solidFill>
                <a:latin typeface="Montserrat"/>
                <a:ea typeface="Montserrat"/>
                <a:cs typeface="Montserrat"/>
                <a:sym typeface="Montserrat"/>
              </a:rPr>
              <a:t> </a:t>
            </a:r>
            <a:r>
              <a:rPr lang="en-US" sz="2200"/>
              <a:t>  </a:t>
            </a:r>
            <a:endParaRPr b="1" sz="2200">
              <a:solidFill>
                <a:schemeClr val="accent5"/>
              </a:solidFill>
              <a:latin typeface="Montserrat"/>
              <a:ea typeface="Montserrat"/>
              <a:cs typeface="Montserrat"/>
              <a:sym typeface="Montserrat"/>
            </a:endParaRPr>
          </a:p>
        </p:txBody>
      </p:sp>
      <p:pic>
        <p:nvPicPr>
          <p:cNvPr id="1397" name="Google Shape;1397;p97"/>
          <p:cNvPicPr preferRelativeResize="0"/>
          <p:nvPr/>
        </p:nvPicPr>
        <p:blipFill>
          <a:blip r:embed="rId6">
            <a:alphaModFix/>
          </a:blip>
          <a:stretch>
            <a:fillRect/>
          </a:stretch>
        </p:blipFill>
        <p:spPr>
          <a:xfrm>
            <a:off x="9308555" y="7387501"/>
            <a:ext cx="739399" cy="1204630"/>
          </a:xfrm>
          <a:prstGeom prst="rect">
            <a:avLst/>
          </a:prstGeom>
          <a:noFill/>
          <a:ln>
            <a:noFill/>
          </a:ln>
        </p:spPr>
      </p:pic>
      <p:sp>
        <p:nvSpPr>
          <p:cNvPr id="1398" name="Google Shape;1398;p97"/>
          <p:cNvSpPr/>
          <p:nvPr/>
        </p:nvSpPr>
        <p:spPr>
          <a:xfrm>
            <a:off x="7081900" y="8884304"/>
            <a:ext cx="1500900" cy="1500900"/>
          </a:xfrm>
          <a:prstGeom prst="ellipse">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b="1" sz="4300">
              <a:solidFill>
                <a:srgbClr val="FFFFFF"/>
              </a:solidFill>
              <a:latin typeface="Montserrat"/>
              <a:ea typeface="Montserrat"/>
              <a:cs typeface="Montserrat"/>
              <a:sym typeface="Montserrat"/>
            </a:endParaRPr>
          </a:p>
        </p:txBody>
      </p:sp>
      <p:grpSp>
        <p:nvGrpSpPr>
          <p:cNvPr id="1399" name="Google Shape;1399;p97"/>
          <p:cNvGrpSpPr/>
          <p:nvPr/>
        </p:nvGrpSpPr>
        <p:grpSpPr>
          <a:xfrm>
            <a:off x="7174595" y="9138546"/>
            <a:ext cx="1315496" cy="992418"/>
            <a:chOff x="3561489" y="15281950"/>
            <a:chExt cx="856554" cy="646190"/>
          </a:xfrm>
        </p:grpSpPr>
        <p:sp>
          <p:nvSpPr>
            <p:cNvPr id="1400" name="Google Shape;1400;p97"/>
            <p:cNvSpPr/>
            <p:nvPr/>
          </p:nvSpPr>
          <p:spPr>
            <a:xfrm>
              <a:off x="3930416" y="15287870"/>
              <a:ext cx="487627" cy="640270"/>
            </a:xfrm>
            <a:custGeom>
              <a:rect b="b" l="l" r="r" t="t"/>
              <a:pathLst>
                <a:path extrusionOk="0" h="6489" w="4942">
                  <a:moveTo>
                    <a:pt x="1191" y="0"/>
                  </a:moveTo>
                  <a:cubicBezTo>
                    <a:pt x="1084" y="0"/>
                    <a:pt x="989" y="36"/>
                    <a:pt x="929" y="131"/>
                  </a:cubicBezTo>
                  <a:lnTo>
                    <a:pt x="96" y="1381"/>
                  </a:lnTo>
                  <a:cubicBezTo>
                    <a:pt x="1" y="1512"/>
                    <a:pt x="36" y="1703"/>
                    <a:pt x="179" y="1798"/>
                  </a:cubicBezTo>
                  <a:cubicBezTo>
                    <a:pt x="229" y="1839"/>
                    <a:pt x="287" y="1857"/>
                    <a:pt x="345" y="1857"/>
                  </a:cubicBezTo>
                  <a:cubicBezTo>
                    <a:pt x="441" y="1857"/>
                    <a:pt x="537" y="1808"/>
                    <a:pt x="596" y="1726"/>
                  </a:cubicBezTo>
                  <a:lnTo>
                    <a:pt x="1334" y="607"/>
                  </a:lnTo>
                  <a:lnTo>
                    <a:pt x="2810" y="607"/>
                  </a:lnTo>
                  <a:lnTo>
                    <a:pt x="4263" y="3072"/>
                  </a:lnTo>
                  <a:lnTo>
                    <a:pt x="2632" y="5894"/>
                  </a:lnTo>
                  <a:lnTo>
                    <a:pt x="1382" y="5894"/>
                  </a:lnTo>
                  <a:cubicBezTo>
                    <a:pt x="1215" y="5894"/>
                    <a:pt x="1084" y="6025"/>
                    <a:pt x="1084" y="6191"/>
                  </a:cubicBezTo>
                  <a:cubicBezTo>
                    <a:pt x="1084" y="6346"/>
                    <a:pt x="1215" y="6489"/>
                    <a:pt x="1382" y="6489"/>
                  </a:cubicBezTo>
                  <a:lnTo>
                    <a:pt x="2810" y="6489"/>
                  </a:lnTo>
                  <a:cubicBezTo>
                    <a:pt x="2918" y="6489"/>
                    <a:pt x="3013" y="6429"/>
                    <a:pt x="3060" y="6334"/>
                  </a:cubicBezTo>
                  <a:lnTo>
                    <a:pt x="4882" y="3215"/>
                  </a:lnTo>
                  <a:cubicBezTo>
                    <a:pt x="4942" y="3119"/>
                    <a:pt x="4942" y="3000"/>
                    <a:pt x="4882" y="2917"/>
                  </a:cubicBezTo>
                  <a:lnTo>
                    <a:pt x="3239" y="143"/>
                  </a:lnTo>
                  <a:cubicBezTo>
                    <a:pt x="3191" y="60"/>
                    <a:pt x="3096" y="0"/>
                    <a:pt x="298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97"/>
            <p:cNvSpPr/>
            <p:nvPr/>
          </p:nvSpPr>
          <p:spPr>
            <a:xfrm>
              <a:off x="3561489" y="15281950"/>
              <a:ext cx="493547" cy="638000"/>
            </a:xfrm>
            <a:custGeom>
              <a:rect b="b" l="l" r="r" t="t"/>
              <a:pathLst>
                <a:path extrusionOk="0" h="6466" w="5002">
                  <a:moveTo>
                    <a:pt x="2204" y="1"/>
                  </a:moveTo>
                  <a:cubicBezTo>
                    <a:pt x="2096" y="1"/>
                    <a:pt x="2001" y="60"/>
                    <a:pt x="1954" y="143"/>
                  </a:cubicBezTo>
                  <a:lnTo>
                    <a:pt x="61" y="3251"/>
                  </a:lnTo>
                  <a:cubicBezTo>
                    <a:pt x="1" y="3346"/>
                    <a:pt x="1" y="3477"/>
                    <a:pt x="61" y="3572"/>
                  </a:cubicBezTo>
                  <a:lnTo>
                    <a:pt x="1787" y="6335"/>
                  </a:lnTo>
                  <a:cubicBezTo>
                    <a:pt x="1846" y="6406"/>
                    <a:pt x="1930" y="6466"/>
                    <a:pt x="2037" y="6466"/>
                  </a:cubicBezTo>
                  <a:lnTo>
                    <a:pt x="3942" y="6466"/>
                  </a:lnTo>
                  <a:cubicBezTo>
                    <a:pt x="4049" y="6466"/>
                    <a:pt x="4132" y="6406"/>
                    <a:pt x="4168" y="6323"/>
                  </a:cubicBezTo>
                  <a:lnTo>
                    <a:pt x="4906" y="5073"/>
                  </a:lnTo>
                  <a:cubicBezTo>
                    <a:pt x="5002" y="4942"/>
                    <a:pt x="4954" y="4763"/>
                    <a:pt x="4811" y="4668"/>
                  </a:cubicBezTo>
                  <a:cubicBezTo>
                    <a:pt x="4761" y="4639"/>
                    <a:pt x="4707" y="4624"/>
                    <a:pt x="4654" y="4624"/>
                  </a:cubicBezTo>
                  <a:cubicBezTo>
                    <a:pt x="4555" y="4624"/>
                    <a:pt x="4460" y="4674"/>
                    <a:pt x="4406" y="4775"/>
                  </a:cubicBezTo>
                  <a:lnTo>
                    <a:pt x="3751" y="5870"/>
                  </a:lnTo>
                  <a:lnTo>
                    <a:pt x="2192" y="5870"/>
                  </a:lnTo>
                  <a:lnTo>
                    <a:pt x="656" y="3406"/>
                  </a:lnTo>
                  <a:lnTo>
                    <a:pt x="2370" y="596"/>
                  </a:lnTo>
                  <a:lnTo>
                    <a:pt x="3704" y="596"/>
                  </a:lnTo>
                  <a:cubicBezTo>
                    <a:pt x="3871" y="596"/>
                    <a:pt x="4001" y="453"/>
                    <a:pt x="4001" y="298"/>
                  </a:cubicBezTo>
                  <a:cubicBezTo>
                    <a:pt x="4001" y="131"/>
                    <a:pt x="3871" y="1"/>
                    <a:pt x="3704" y="1"/>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97"/>
            <p:cNvSpPr/>
            <p:nvPr/>
          </p:nvSpPr>
          <p:spPr>
            <a:xfrm>
              <a:off x="3902196" y="15515699"/>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98"/>
          <p:cNvSpPr/>
          <p:nvPr/>
        </p:nvSpPr>
        <p:spPr>
          <a:xfrm>
            <a:off x="2344500" y="3179850"/>
            <a:ext cx="19695000" cy="8118300"/>
          </a:xfrm>
          <a:prstGeom prst="roundRect">
            <a:avLst>
              <a:gd fmla="val 4202" name="adj"/>
            </a:avLst>
          </a:prstGeom>
          <a:solidFill>
            <a:schemeClr val="lt1"/>
          </a:solidFill>
          <a:ln cap="flat" cmpd="sng" w="9525">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409" name="Google Shape;1409;p98"/>
          <p:cNvSpPr/>
          <p:nvPr/>
        </p:nvSpPr>
        <p:spPr>
          <a:xfrm>
            <a:off x="4513375" y="3995875"/>
            <a:ext cx="15323700" cy="6584100"/>
          </a:xfrm>
          <a:prstGeom prst="rect">
            <a:avLst/>
          </a:prstGeom>
          <a:solidFill>
            <a:srgbClr val="A7D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latin typeface="Montserrat"/>
              <a:ea typeface="Montserrat"/>
              <a:cs typeface="Montserrat"/>
              <a:sym typeface="Montserrat"/>
            </a:endParaRPr>
          </a:p>
        </p:txBody>
      </p:sp>
      <p:sp>
        <p:nvSpPr>
          <p:cNvPr id="1410" name="Google Shape;1410;p9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Data Product: What’s Happening Inside</a:t>
            </a:r>
            <a:endParaRPr/>
          </a:p>
        </p:txBody>
      </p:sp>
      <p:sp>
        <p:nvSpPr>
          <p:cNvPr id="1411" name="Google Shape;1411;p98"/>
          <p:cNvSpPr txBox="1"/>
          <p:nvPr/>
        </p:nvSpPr>
        <p:spPr>
          <a:xfrm>
            <a:off x="5298075" y="8916375"/>
            <a:ext cx="13795500" cy="11697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3000">
                <a:solidFill>
                  <a:schemeClr val="dk1"/>
                </a:solidFill>
                <a:latin typeface="Montserrat Medium"/>
                <a:ea typeface="Montserrat Medium"/>
                <a:cs typeface="Montserrat Medium"/>
                <a:sym typeface="Montserrat Medium"/>
              </a:rPr>
              <a:t>Data on the Inside: HOW the domain team solves specific problems internally? This doesn’t matter to other domains.</a:t>
            </a:r>
            <a:endParaRPr i="1" sz="3000">
              <a:solidFill>
                <a:schemeClr val="dk1"/>
              </a:solidFill>
              <a:latin typeface="Montserrat Medium"/>
              <a:ea typeface="Montserrat Medium"/>
              <a:cs typeface="Montserrat Medium"/>
              <a:sym typeface="Montserrat Medium"/>
            </a:endParaRPr>
          </a:p>
        </p:txBody>
      </p:sp>
      <p:pic>
        <p:nvPicPr>
          <p:cNvPr id="1412" name="Google Shape;1412;p98"/>
          <p:cNvPicPr preferRelativeResize="0"/>
          <p:nvPr/>
        </p:nvPicPr>
        <p:blipFill>
          <a:blip r:embed="rId3">
            <a:alphaModFix/>
          </a:blip>
          <a:stretch>
            <a:fillRect/>
          </a:stretch>
        </p:blipFill>
        <p:spPr>
          <a:xfrm>
            <a:off x="10576648" y="5033647"/>
            <a:ext cx="3254578" cy="1236775"/>
          </a:xfrm>
          <a:prstGeom prst="rect">
            <a:avLst/>
          </a:prstGeom>
          <a:noFill/>
          <a:ln>
            <a:noFill/>
          </a:ln>
        </p:spPr>
      </p:pic>
      <p:pic>
        <p:nvPicPr>
          <p:cNvPr id="1413" name="Google Shape;1413;p98"/>
          <p:cNvPicPr preferRelativeResize="0"/>
          <p:nvPr/>
        </p:nvPicPr>
        <p:blipFill>
          <a:blip r:embed="rId4">
            <a:alphaModFix/>
          </a:blip>
          <a:stretch>
            <a:fillRect/>
          </a:stretch>
        </p:blipFill>
        <p:spPr>
          <a:xfrm>
            <a:off x="10539750" y="7255200"/>
            <a:ext cx="2611639" cy="896650"/>
          </a:xfrm>
          <a:prstGeom prst="rect">
            <a:avLst/>
          </a:prstGeom>
          <a:noFill/>
          <a:ln>
            <a:noFill/>
          </a:ln>
        </p:spPr>
      </p:pic>
      <p:pic>
        <p:nvPicPr>
          <p:cNvPr id="1414" name="Google Shape;1414;p98"/>
          <p:cNvPicPr preferRelativeResize="0"/>
          <p:nvPr/>
        </p:nvPicPr>
        <p:blipFill>
          <a:blip r:embed="rId5">
            <a:alphaModFix/>
          </a:blip>
          <a:stretch>
            <a:fillRect/>
          </a:stretch>
        </p:blipFill>
        <p:spPr>
          <a:xfrm>
            <a:off x="15853634" y="5033662"/>
            <a:ext cx="2701715" cy="896650"/>
          </a:xfrm>
          <a:prstGeom prst="rect">
            <a:avLst/>
          </a:prstGeom>
          <a:noFill/>
          <a:ln>
            <a:noFill/>
          </a:ln>
        </p:spPr>
      </p:pic>
      <p:sp>
        <p:nvSpPr>
          <p:cNvPr id="1415" name="Google Shape;1415;p98"/>
          <p:cNvSpPr txBox="1"/>
          <p:nvPr/>
        </p:nvSpPr>
        <p:spPr>
          <a:xfrm>
            <a:off x="15072726" y="7319063"/>
            <a:ext cx="4012200" cy="6771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2800">
                <a:solidFill>
                  <a:schemeClr val="dk1"/>
                </a:solidFill>
                <a:latin typeface="Montserrat"/>
                <a:ea typeface="Montserrat"/>
                <a:cs typeface="Montserrat"/>
                <a:sym typeface="Montserrat"/>
              </a:rPr>
              <a:t>…pick your favorites...</a:t>
            </a:r>
            <a:endParaRPr sz="2800">
              <a:solidFill>
                <a:schemeClr val="dk1"/>
              </a:solidFill>
              <a:latin typeface="Montserrat"/>
              <a:ea typeface="Montserrat"/>
              <a:cs typeface="Montserrat"/>
              <a:sym typeface="Montserrat"/>
            </a:endParaRPr>
          </a:p>
        </p:txBody>
      </p:sp>
      <p:pic>
        <p:nvPicPr>
          <p:cNvPr id="1416" name="Google Shape;1416;p98"/>
          <p:cNvPicPr preferRelativeResize="0"/>
          <p:nvPr/>
        </p:nvPicPr>
        <p:blipFill>
          <a:blip r:embed="rId6">
            <a:alphaModFix/>
          </a:blip>
          <a:stretch>
            <a:fillRect/>
          </a:stretch>
        </p:blipFill>
        <p:spPr>
          <a:xfrm>
            <a:off x="7914549" y="6898414"/>
            <a:ext cx="1389972" cy="1389972"/>
          </a:xfrm>
          <a:prstGeom prst="rect">
            <a:avLst/>
          </a:prstGeom>
          <a:noFill/>
          <a:ln>
            <a:noFill/>
          </a:ln>
        </p:spPr>
      </p:pic>
      <p:pic>
        <p:nvPicPr>
          <p:cNvPr id="1417" name="Google Shape;1417;p98"/>
          <p:cNvPicPr preferRelativeResize="0"/>
          <p:nvPr/>
        </p:nvPicPr>
        <p:blipFill>
          <a:blip r:embed="rId7">
            <a:alphaModFix/>
          </a:blip>
          <a:stretch>
            <a:fillRect/>
          </a:stretch>
        </p:blipFill>
        <p:spPr>
          <a:xfrm>
            <a:off x="13995924" y="5919349"/>
            <a:ext cx="1300035" cy="1389951"/>
          </a:xfrm>
          <a:prstGeom prst="rect">
            <a:avLst/>
          </a:prstGeom>
          <a:noFill/>
          <a:ln>
            <a:noFill/>
          </a:ln>
        </p:spPr>
      </p:pic>
      <p:sp>
        <p:nvSpPr>
          <p:cNvPr id="1418" name="Google Shape;1418;p98"/>
          <p:cNvSpPr/>
          <p:nvPr/>
        </p:nvSpPr>
        <p:spPr>
          <a:xfrm>
            <a:off x="5298074" y="6158027"/>
            <a:ext cx="1115226" cy="1784607"/>
          </a:xfrm>
          <a:custGeom>
            <a:rect b="b" l="l" r="r" t="t"/>
            <a:pathLst>
              <a:path extrusionOk="0" h="134993" w="84359">
                <a:moveTo>
                  <a:pt x="23246" y="9527"/>
                </a:moveTo>
                <a:cubicBezTo>
                  <a:pt x="28057" y="9527"/>
                  <a:pt x="31962" y="13481"/>
                  <a:pt x="31962" y="18292"/>
                </a:cubicBezTo>
                <a:cubicBezTo>
                  <a:pt x="31962" y="23103"/>
                  <a:pt x="28057" y="27009"/>
                  <a:pt x="23246" y="27009"/>
                </a:cubicBezTo>
                <a:cubicBezTo>
                  <a:pt x="18435" y="27009"/>
                  <a:pt x="14481" y="23103"/>
                  <a:pt x="14481" y="18292"/>
                </a:cubicBezTo>
                <a:cubicBezTo>
                  <a:pt x="14481" y="13481"/>
                  <a:pt x="18435" y="9527"/>
                  <a:pt x="23246" y="9527"/>
                </a:cubicBezTo>
                <a:close/>
                <a:moveTo>
                  <a:pt x="66115" y="34154"/>
                </a:moveTo>
                <a:cubicBezTo>
                  <a:pt x="70926" y="34154"/>
                  <a:pt x="74832" y="38060"/>
                  <a:pt x="74832" y="42870"/>
                </a:cubicBezTo>
                <a:cubicBezTo>
                  <a:pt x="74832" y="47681"/>
                  <a:pt x="70926" y="51635"/>
                  <a:pt x="66115" y="51635"/>
                </a:cubicBezTo>
                <a:cubicBezTo>
                  <a:pt x="61304" y="51635"/>
                  <a:pt x="57351" y="47681"/>
                  <a:pt x="57351" y="42870"/>
                </a:cubicBezTo>
                <a:cubicBezTo>
                  <a:pt x="57351" y="38060"/>
                  <a:pt x="61304" y="34154"/>
                  <a:pt x="66115" y="34154"/>
                </a:cubicBezTo>
                <a:close/>
                <a:moveTo>
                  <a:pt x="23246" y="54017"/>
                </a:moveTo>
                <a:cubicBezTo>
                  <a:pt x="30676" y="54017"/>
                  <a:pt x="36726" y="60066"/>
                  <a:pt x="36726" y="67497"/>
                </a:cubicBezTo>
                <a:cubicBezTo>
                  <a:pt x="36726" y="74927"/>
                  <a:pt x="30676" y="80977"/>
                  <a:pt x="23246" y="80977"/>
                </a:cubicBezTo>
                <a:cubicBezTo>
                  <a:pt x="15815" y="80977"/>
                  <a:pt x="9718" y="74927"/>
                  <a:pt x="9718" y="67497"/>
                </a:cubicBezTo>
                <a:cubicBezTo>
                  <a:pt x="9718" y="60066"/>
                  <a:pt x="15815" y="54017"/>
                  <a:pt x="23246" y="54017"/>
                </a:cubicBezTo>
                <a:close/>
                <a:moveTo>
                  <a:pt x="66115" y="83358"/>
                </a:moveTo>
                <a:cubicBezTo>
                  <a:pt x="70926" y="83358"/>
                  <a:pt x="74832" y="87312"/>
                  <a:pt x="74832" y="92123"/>
                </a:cubicBezTo>
                <a:cubicBezTo>
                  <a:pt x="74832" y="96934"/>
                  <a:pt x="70926" y="100840"/>
                  <a:pt x="66115" y="100840"/>
                </a:cubicBezTo>
                <a:cubicBezTo>
                  <a:pt x="61304" y="100840"/>
                  <a:pt x="57351" y="96934"/>
                  <a:pt x="57351" y="92123"/>
                </a:cubicBezTo>
                <a:cubicBezTo>
                  <a:pt x="57351" y="87312"/>
                  <a:pt x="61304" y="83358"/>
                  <a:pt x="66115" y="83358"/>
                </a:cubicBezTo>
                <a:close/>
                <a:moveTo>
                  <a:pt x="23246" y="107985"/>
                </a:moveTo>
                <a:cubicBezTo>
                  <a:pt x="28057" y="107985"/>
                  <a:pt x="31962" y="111890"/>
                  <a:pt x="31962" y="116701"/>
                </a:cubicBezTo>
                <a:cubicBezTo>
                  <a:pt x="31962" y="121512"/>
                  <a:pt x="28057" y="125466"/>
                  <a:pt x="23246" y="125466"/>
                </a:cubicBezTo>
                <a:cubicBezTo>
                  <a:pt x="18435" y="125466"/>
                  <a:pt x="14481" y="121512"/>
                  <a:pt x="14481" y="116701"/>
                </a:cubicBezTo>
                <a:cubicBezTo>
                  <a:pt x="14481" y="111890"/>
                  <a:pt x="18435" y="107985"/>
                  <a:pt x="23246" y="107985"/>
                </a:cubicBezTo>
                <a:close/>
                <a:moveTo>
                  <a:pt x="23198" y="1"/>
                </a:moveTo>
                <a:cubicBezTo>
                  <a:pt x="13100" y="1"/>
                  <a:pt x="4859" y="8194"/>
                  <a:pt x="4859" y="18292"/>
                </a:cubicBezTo>
                <a:cubicBezTo>
                  <a:pt x="4859" y="26913"/>
                  <a:pt x="10909" y="34154"/>
                  <a:pt x="18863" y="36059"/>
                </a:cubicBezTo>
                <a:lnTo>
                  <a:pt x="18863" y="44871"/>
                </a:lnTo>
                <a:cubicBezTo>
                  <a:pt x="8527" y="46824"/>
                  <a:pt x="1" y="56208"/>
                  <a:pt x="1" y="67497"/>
                </a:cubicBezTo>
                <a:cubicBezTo>
                  <a:pt x="1" y="78786"/>
                  <a:pt x="8527" y="88169"/>
                  <a:pt x="18863" y="90122"/>
                </a:cubicBezTo>
                <a:lnTo>
                  <a:pt x="18863" y="98934"/>
                </a:lnTo>
                <a:cubicBezTo>
                  <a:pt x="10909" y="100840"/>
                  <a:pt x="4859" y="108080"/>
                  <a:pt x="4859" y="116701"/>
                </a:cubicBezTo>
                <a:cubicBezTo>
                  <a:pt x="4859" y="126800"/>
                  <a:pt x="13100" y="134992"/>
                  <a:pt x="23198" y="134992"/>
                </a:cubicBezTo>
                <a:cubicBezTo>
                  <a:pt x="33249" y="134992"/>
                  <a:pt x="41394" y="126800"/>
                  <a:pt x="41394" y="116701"/>
                </a:cubicBezTo>
                <a:cubicBezTo>
                  <a:pt x="41394" y="108223"/>
                  <a:pt x="35535" y="101078"/>
                  <a:pt x="27580" y="99030"/>
                </a:cubicBezTo>
                <a:lnTo>
                  <a:pt x="27580" y="90075"/>
                </a:lnTo>
                <a:cubicBezTo>
                  <a:pt x="33153" y="89027"/>
                  <a:pt x="37345" y="86264"/>
                  <a:pt x="40632" y="82453"/>
                </a:cubicBezTo>
                <a:lnTo>
                  <a:pt x="48539" y="86978"/>
                </a:lnTo>
                <a:cubicBezTo>
                  <a:pt x="48062" y="88598"/>
                  <a:pt x="47824" y="90313"/>
                  <a:pt x="47824" y="92123"/>
                </a:cubicBezTo>
                <a:cubicBezTo>
                  <a:pt x="47824" y="102173"/>
                  <a:pt x="56017" y="110366"/>
                  <a:pt x="66115" y="110366"/>
                </a:cubicBezTo>
                <a:cubicBezTo>
                  <a:pt x="76166" y="110366"/>
                  <a:pt x="84359" y="102173"/>
                  <a:pt x="84359" y="92123"/>
                </a:cubicBezTo>
                <a:cubicBezTo>
                  <a:pt x="84359" y="82025"/>
                  <a:pt x="76213" y="73832"/>
                  <a:pt x="66115" y="73832"/>
                </a:cubicBezTo>
                <a:cubicBezTo>
                  <a:pt x="60971" y="73832"/>
                  <a:pt x="56303" y="75975"/>
                  <a:pt x="52969" y="79405"/>
                </a:cubicBezTo>
                <a:lnTo>
                  <a:pt x="45061" y="74832"/>
                </a:lnTo>
                <a:cubicBezTo>
                  <a:pt x="45824" y="72546"/>
                  <a:pt x="46252" y="70069"/>
                  <a:pt x="46252" y="67497"/>
                </a:cubicBezTo>
                <a:cubicBezTo>
                  <a:pt x="46252" y="64877"/>
                  <a:pt x="45824" y="62352"/>
                  <a:pt x="45014" y="60018"/>
                </a:cubicBezTo>
                <a:lnTo>
                  <a:pt x="52873" y="55446"/>
                </a:lnTo>
                <a:cubicBezTo>
                  <a:pt x="56208" y="58970"/>
                  <a:pt x="60876" y="61161"/>
                  <a:pt x="66115" y="61161"/>
                </a:cubicBezTo>
                <a:cubicBezTo>
                  <a:pt x="76213" y="61161"/>
                  <a:pt x="84359" y="52969"/>
                  <a:pt x="84359" y="42870"/>
                </a:cubicBezTo>
                <a:cubicBezTo>
                  <a:pt x="84359" y="32820"/>
                  <a:pt x="76213" y="24627"/>
                  <a:pt x="66115" y="24627"/>
                </a:cubicBezTo>
                <a:cubicBezTo>
                  <a:pt x="56017" y="24627"/>
                  <a:pt x="47824" y="32820"/>
                  <a:pt x="47824" y="42870"/>
                </a:cubicBezTo>
                <a:cubicBezTo>
                  <a:pt x="47824" y="44633"/>
                  <a:pt x="48110" y="46300"/>
                  <a:pt x="48539" y="47872"/>
                </a:cubicBezTo>
                <a:lnTo>
                  <a:pt x="40536" y="52445"/>
                </a:lnTo>
                <a:cubicBezTo>
                  <a:pt x="37297" y="48682"/>
                  <a:pt x="33153" y="45967"/>
                  <a:pt x="27580" y="44919"/>
                </a:cubicBezTo>
                <a:lnTo>
                  <a:pt x="27580" y="35964"/>
                </a:lnTo>
                <a:cubicBezTo>
                  <a:pt x="35535" y="33915"/>
                  <a:pt x="41394" y="26771"/>
                  <a:pt x="41394" y="18292"/>
                </a:cubicBezTo>
                <a:cubicBezTo>
                  <a:pt x="41394" y="8194"/>
                  <a:pt x="33249" y="1"/>
                  <a:pt x="23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9" name="Google Shape;1419;p98"/>
          <p:cNvGrpSpPr/>
          <p:nvPr/>
        </p:nvGrpSpPr>
        <p:grpSpPr>
          <a:xfrm>
            <a:off x="6765169" y="4758311"/>
            <a:ext cx="2762576" cy="1236800"/>
            <a:chOff x="19964002" y="3518824"/>
            <a:chExt cx="1567508" cy="701770"/>
          </a:xfrm>
        </p:grpSpPr>
        <p:sp>
          <p:nvSpPr>
            <p:cNvPr id="1420" name="Google Shape;1420;p98"/>
            <p:cNvSpPr/>
            <p:nvPr/>
          </p:nvSpPr>
          <p:spPr>
            <a:xfrm>
              <a:off x="19964002" y="4062153"/>
              <a:ext cx="152415" cy="158441"/>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1" name="Google Shape;1421;p98"/>
            <p:cNvSpPr/>
            <p:nvPr/>
          </p:nvSpPr>
          <p:spPr>
            <a:xfrm>
              <a:off x="20158601" y="4062153"/>
              <a:ext cx="159116" cy="158173"/>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2" name="Google Shape;1422;p98"/>
            <p:cNvSpPr/>
            <p:nvPr/>
          </p:nvSpPr>
          <p:spPr>
            <a:xfrm>
              <a:off x="20369407" y="4064828"/>
              <a:ext cx="130451" cy="152822"/>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3" name="Google Shape;1423;p98"/>
            <p:cNvSpPr/>
            <p:nvPr/>
          </p:nvSpPr>
          <p:spPr>
            <a:xfrm>
              <a:off x="20563738" y="4064828"/>
              <a:ext cx="105007" cy="152822"/>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4" name="Google Shape;1424;p98"/>
            <p:cNvSpPr/>
            <p:nvPr/>
          </p:nvSpPr>
          <p:spPr>
            <a:xfrm>
              <a:off x="20730078" y="4064828"/>
              <a:ext cx="102055" cy="152822"/>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5" name="Google Shape;1425;p98"/>
            <p:cNvSpPr/>
            <p:nvPr/>
          </p:nvSpPr>
          <p:spPr>
            <a:xfrm>
              <a:off x="20870437" y="4064828"/>
              <a:ext cx="130849" cy="155497"/>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6" name="Google Shape;1426;p98"/>
            <p:cNvSpPr/>
            <p:nvPr/>
          </p:nvSpPr>
          <p:spPr>
            <a:xfrm>
              <a:off x="21063556" y="4064828"/>
              <a:ext cx="107015" cy="152822"/>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7" name="Google Shape;1427;p98"/>
            <p:cNvSpPr/>
            <p:nvPr/>
          </p:nvSpPr>
          <p:spPr>
            <a:xfrm>
              <a:off x="21223602" y="4064828"/>
              <a:ext cx="130451" cy="152822"/>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8" name="Google Shape;1428;p98"/>
            <p:cNvSpPr/>
            <p:nvPr/>
          </p:nvSpPr>
          <p:spPr>
            <a:xfrm>
              <a:off x="21401197" y="4064828"/>
              <a:ext cx="130313" cy="152822"/>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9" name="Google Shape;1429;p98"/>
            <p:cNvSpPr/>
            <p:nvPr/>
          </p:nvSpPr>
          <p:spPr>
            <a:xfrm>
              <a:off x="20619502" y="3601053"/>
              <a:ext cx="258158" cy="258101"/>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0" name="Google Shape;1430;p98"/>
            <p:cNvSpPr/>
            <p:nvPr/>
          </p:nvSpPr>
          <p:spPr>
            <a:xfrm>
              <a:off x="20537259" y="3518824"/>
              <a:ext cx="422637" cy="422543"/>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31" name="Google Shape;1431;p98"/>
          <p:cNvSpPr/>
          <p:nvPr/>
        </p:nvSpPr>
        <p:spPr>
          <a:xfrm rot="5400000">
            <a:off x="17469400" y="6517975"/>
            <a:ext cx="65451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98"/>
          <p:cNvSpPr txBox="1"/>
          <p:nvPr/>
        </p:nvSpPr>
        <p:spPr>
          <a:xfrm rot="-5400000">
            <a:off x="17983050" y="6835228"/>
            <a:ext cx="47268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Output Data Ports</a:t>
            </a:r>
            <a:endParaRPr sz="3000">
              <a:solidFill>
                <a:schemeClr val="dk1"/>
              </a:solidFill>
              <a:latin typeface="Montserrat SemiBold"/>
              <a:ea typeface="Montserrat SemiBold"/>
              <a:cs typeface="Montserrat SemiBold"/>
              <a:sym typeface="Montserrat SemiBold"/>
            </a:endParaRPr>
          </a:p>
        </p:txBody>
      </p:sp>
      <p:sp>
        <p:nvSpPr>
          <p:cNvPr id="1433" name="Google Shape;1433;p98"/>
          <p:cNvSpPr/>
          <p:nvPr/>
        </p:nvSpPr>
        <p:spPr>
          <a:xfrm flipH="1" rot="-5400000">
            <a:off x="297275" y="6498475"/>
            <a:ext cx="65841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98"/>
          <p:cNvSpPr txBox="1"/>
          <p:nvPr/>
        </p:nvSpPr>
        <p:spPr>
          <a:xfrm rot="-5400000">
            <a:off x="2121408" y="6779488"/>
            <a:ext cx="37668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Input Data Ports</a:t>
            </a:r>
            <a:endParaRPr sz="3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99"/>
          <p:cNvSpPr/>
          <p:nvPr/>
        </p:nvSpPr>
        <p:spPr>
          <a:xfrm>
            <a:off x="2344500" y="2713900"/>
            <a:ext cx="19695000" cy="8584200"/>
          </a:xfrm>
          <a:prstGeom prst="roundRect">
            <a:avLst>
              <a:gd fmla="val 4202" name="adj"/>
            </a:avLst>
          </a:prstGeom>
          <a:solidFill>
            <a:schemeClr val="lt1"/>
          </a:solidFill>
          <a:ln cap="flat" cmpd="sng" w="9525">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441" name="Google Shape;1441;p9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Streaming Inside a Data Product</a:t>
            </a:r>
            <a:endParaRPr/>
          </a:p>
        </p:txBody>
      </p:sp>
      <p:sp>
        <p:nvSpPr>
          <p:cNvPr id="1442" name="Google Shape;1442;p99"/>
          <p:cNvSpPr/>
          <p:nvPr/>
        </p:nvSpPr>
        <p:spPr>
          <a:xfrm>
            <a:off x="4513375" y="3995875"/>
            <a:ext cx="15323700" cy="6584100"/>
          </a:xfrm>
          <a:prstGeom prst="rect">
            <a:avLst/>
          </a:prstGeom>
          <a:solidFill>
            <a:srgbClr val="A7D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latin typeface="Montserrat"/>
              <a:ea typeface="Montserrat"/>
              <a:cs typeface="Montserrat"/>
              <a:sym typeface="Montserrat"/>
            </a:endParaRPr>
          </a:p>
        </p:txBody>
      </p:sp>
      <p:sp>
        <p:nvSpPr>
          <p:cNvPr id="1443" name="Google Shape;1443;p99"/>
          <p:cNvSpPr txBox="1"/>
          <p:nvPr/>
        </p:nvSpPr>
        <p:spPr>
          <a:xfrm>
            <a:off x="4779925" y="3038650"/>
            <a:ext cx="14831700" cy="7389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Use ksqlDB, Kafka Streams apps, etc., for processing data in motion</a:t>
            </a:r>
            <a:endParaRPr b="1" sz="3200">
              <a:solidFill>
                <a:schemeClr val="dk1"/>
              </a:solidFill>
              <a:latin typeface="Montserrat"/>
              <a:ea typeface="Montserrat"/>
              <a:cs typeface="Montserrat"/>
              <a:sym typeface="Montserrat"/>
            </a:endParaRPr>
          </a:p>
        </p:txBody>
      </p:sp>
      <p:sp>
        <p:nvSpPr>
          <p:cNvPr id="1444" name="Google Shape;1444;p99"/>
          <p:cNvSpPr txBox="1"/>
          <p:nvPr/>
        </p:nvSpPr>
        <p:spPr>
          <a:xfrm>
            <a:off x="10799912" y="4559475"/>
            <a:ext cx="3809100" cy="1354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ksqlDB to filter, process, join, aggregate, analyze</a:t>
            </a:r>
            <a:endParaRPr sz="2400">
              <a:solidFill>
                <a:schemeClr val="dk1"/>
              </a:solidFill>
              <a:latin typeface="Montserrat"/>
              <a:ea typeface="Montserrat"/>
              <a:cs typeface="Montserrat"/>
              <a:sym typeface="Montserrat"/>
            </a:endParaRPr>
          </a:p>
        </p:txBody>
      </p:sp>
      <p:sp>
        <p:nvSpPr>
          <p:cNvPr id="1445" name="Google Shape;1445;p99"/>
          <p:cNvSpPr txBox="1"/>
          <p:nvPr/>
        </p:nvSpPr>
        <p:spPr>
          <a:xfrm>
            <a:off x="6038425" y="4559475"/>
            <a:ext cx="3809100" cy="1354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Stream data from other DPs or internal systems into ksqlDB</a:t>
            </a:r>
            <a:endParaRPr sz="2400">
              <a:solidFill>
                <a:schemeClr val="dk1"/>
              </a:solidFill>
              <a:latin typeface="Montserrat"/>
              <a:ea typeface="Montserrat"/>
              <a:cs typeface="Montserrat"/>
              <a:sym typeface="Montserrat"/>
            </a:endParaRPr>
          </a:p>
        </p:txBody>
      </p:sp>
      <p:sp>
        <p:nvSpPr>
          <p:cNvPr id="1446" name="Google Shape;1446;p99"/>
          <p:cNvSpPr/>
          <p:nvPr/>
        </p:nvSpPr>
        <p:spPr>
          <a:xfrm>
            <a:off x="5012425" y="4527117"/>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1</a:t>
            </a:r>
            <a:endParaRPr b="1" sz="4300">
              <a:solidFill>
                <a:srgbClr val="FFFFFF"/>
              </a:solidFill>
              <a:latin typeface="Montserrat"/>
              <a:ea typeface="Montserrat"/>
              <a:cs typeface="Montserrat"/>
              <a:sym typeface="Montserrat"/>
            </a:endParaRPr>
          </a:p>
        </p:txBody>
      </p:sp>
      <p:sp>
        <p:nvSpPr>
          <p:cNvPr id="1447" name="Google Shape;1447;p99"/>
          <p:cNvSpPr/>
          <p:nvPr/>
        </p:nvSpPr>
        <p:spPr>
          <a:xfrm>
            <a:off x="9879442" y="4527124"/>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2</a:t>
            </a:r>
            <a:endParaRPr b="1" sz="4300">
              <a:solidFill>
                <a:srgbClr val="FFFFFF"/>
              </a:solidFill>
              <a:latin typeface="Montserrat"/>
              <a:ea typeface="Montserrat"/>
              <a:cs typeface="Montserrat"/>
              <a:sym typeface="Montserrat"/>
            </a:endParaRPr>
          </a:p>
        </p:txBody>
      </p:sp>
      <p:sp>
        <p:nvSpPr>
          <p:cNvPr id="1448" name="Google Shape;1448;p99"/>
          <p:cNvSpPr txBox="1"/>
          <p:nvPr/>
        </p:nvSpPr>
        <p:spPr>
          <a:xfrm>
            <a:off x="15570100" y="4559475"/>
            <a:ext cx="38091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Stream data to internal systems or the outside. Pull queries can drive a req/res API.</a:t>
            </a:r>
            <a:endParaRPr sz="2400">
              <a:solidFill>
                <a:schemeClr val="dk1"/>
              </a:solidFill>
              <a:latin typeface="Montserrat"/>
              <a:ea typeface="Montserrat"/>
              <a:cs typeface="Montserrat"/>
              <a:sym typeface="Montserrat"/>
            </a:endParaRPr>
          </a:p>
        </p:txBody>
      </p:sp>
      <p:sp>
        <p:nvSpPr>
          <p:cNvPr id="1449" name="Google Shape;1449;p99"/>
          <p:cNvSpPr/>
          <p:nvPr/>
        </p:nvSpPr>
        <p:spPr>
          <a:xfrm>
            <a:off x="14504207" y="4527117"/>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3</a:t>
            </a:r>
            <a:endParaRPr b="1" sz="4300">
              <a:solidFill>
                <a:srgbClr val="FFFFFF"/>
              </a:solidFill>
              <a:latin typeface="Montserrat"/>
              <a:ea typeface="Montserrat"/>
              <a:cs typeface="Montserrat"/>
              <a:sym typeface="Montserrat"/>
            </a:endParaRPr>
          </a:p>
        </p:txBody>
      </p:sp>
      <p:graphicFrame>
        <p:nvGraphicFramePr>
          <p:cNvPr id="1450" name="Google Shape;1450;p99"/>
          <p:cNvGraphicFramePr/>
          <p:nvPr/>
        </p:nvGraphicFramePr>
        <p:xfrm>
          <a:off x="5012425" y="7650888"/>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pSp>
        <p:nvGrpSpPr>
          <p:cNvPr id="1451" name="Google Shape;1451;p99"/>
          <p:cNvGrpSpPr/>
          <p:nvPr/>
        </p:nvGrpSpPr>
        <p:grpSpPr>
          <a:xfrm>
            <a:off x="9268693" y="7568300"/>
            <a:ext cx="961368" cy="896650"/>
            <a:chOff x="14954399" y="2781338"/>
            <a:chExt cx="1115276" cy="896650"/>
          </a:xfrm>
        </p:grpSpPr>
        <p:sp>
          <p:nvSpPr>
            <p:cNvPr id="1452" name="Google Shape;1452;p99"/>
            <p:cNvSpPr/>
            <p:nvPr/>
          </p:nvSpPr>
          <p:spPr>
            <a:xfrm rot="5400000">
              <a:off x="15379699" y="2988011"/>
              <a:ext cx="896650" cy="483302"/>
            </a:xfrm>
            <a:prstGeom prst="flowChartExtra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99"/>
            <p:cNvSpPr/>
            <p:nvPr/>
          </p:nvSpPr>
          <p:spPr>
            <a:xfrm rot="-5400000">
              <a:off x="14943865" y="2910351"/>
              <a:ext cx="659691" cy="638622"/>
            </a:xfrm>
            <a:prstGeom prst="flowChartProcess">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454" name="Google Shape;1454;p99"/>
          <p:cNvGraphicFramePr/>
          <p:nvPr/>
        </p:nvGraphicFramePr>
        <p:xfrm>
          <a:off x="14084900" y="7650888"/>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pSp>
        <p:nvGrpSpPr>
          <p:cNvPr id="1455" name="Google Shape;1455;p99"/>
          <p:cNvGrpSpPr/>
          <p:nvPr/>
        </p:nvGrpSpPr>
        <p:grpSpPr>
          <a:xfrm>
            <a:off x="18341888" y="7568300"/>
            <a:ext cx="961368" cy="896650"/>
            <a:chOff x="14954399" y="2781338"/>
            <a:chExt cx="1115276" cy="896650"/>
          </a:xfrm>
        </p:grpSpPr>
        <p:sp>
          <p:nvSpPr>
            <p:cNvPr id="1456" name="Google Shape;1456;p99"/>
            <p:cNvSpPr/>
            <p:nvPr/>
          </p:nvSpPr>
          <p:spPr>
            <a:xfrm rot="5400000">
              <a:off x="15379699" y="2988011"/>
              <a:ext cx="896650" cy="483302"/>
            </a:xfrm>
            <a:prstGeom prst="flowChartExtra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99"/>
            <p:cNvSpPr/>
            <p:nvPr/>
          </p:nvSpPr>
          <p:spPr>
            <a:xfrm rot="-5400000">
              <a:off x="14943865" y="2910351"/>
              <a:ext cx="659691" cy="638622"/>
            </a:xfrm>
            <a:prstGeom prst="flowChartProcess">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8" name="Google Shape;1458;p99"/>
          <p:cNvGrpSpPr/>
          <p:nvPr/>
        </p:nvGrpSpPr>
        <p:grpSpPr>
          <a:xfrm>
            <a:off x="11377599" y="6978437"/>
            <a:ext cx="1694201" cy="1676965"/>
            <a:chOff x="3109776" y="1110819"/>
            <a:chExt cx="102574" cy="101531"/>
          </a:xfrm>
        </p:grpSpPr>
        <p:sp>
          <p:nvSpPr>
            <p:cNvPr id="1459" name="Google Shape;1459;p99"/>
            <p:cNvSpPr/>
            <p:nvPr/>
          </p:nvSpPr>
          <p:spPr>
            <a:xfrm>
              <a:off x="3151875" y="1152800"/>
              <a:ext cx="60475" cy="59550"/>
            </a:xfrm>
            <a:custGeom>
              <a:rect b="b" l="l" r="r" t="t"/>
              <a:pathLst>
                <a:path extrusionOk="0" h="2382" w="2419">
                  <a:moveTo>
                    <a:pt x="2030" y="0"/>
                  </a:moveTo>
                  <a:cubicBezTo>
                    <a:pt x="1987" y="0"/>
                    <a:pt x="1942" y="19"/>
                    <a:pt x="1905" y="56"/>
                  </a:cubicBezTo>
                  <a:cubicBezTo>
                    <a:pt x="1840" y="122"/>
                    <a:pt x="1840" y="234"/>
                    <a:pt x="1905" y="299"/>
                  </a:cubicBezTo>
                  <a:lnTo>
                    <a:pt x="2101" y="495"/>
                  </a:lnTo>
                  <a:cubicBezTo>
                    <a:pt x="2139" y="532"/>
                    <a:pt x="2185" y="542"/>
                    <a:pt x="2232" y="542"/>
                  </a:cubicBezTo>
                  <a:cubicBezTo>
                    <a:pt x="2279" y="542"/>
                    <a:pt x="2325" y="523"/>
                    <a:pt x="2353" y="495"/>
                  </a:cubicBezTo>
                  <a:cubicBezTo>
                    <a:pt x="2419" y="430"/>
                    <a:pt x="2419" y="327"/>
                    <a:pt x="2353" y="252"/>
                  </a:cubicBezTo>
                  <a:lnTo>
                    <a:pt x="2148" y="56"/>
                  </a:lnTo>
                  <a:cubicBezTo>
                    <a:pt x="2115" y="19"/>
                    <a:pt x="2073" y="0"/>
                    <a:pt x="2030" y="0"/>
                  </a:cubicBezTo>
                  <a:close/>
                  <a:moveTo>
                    <a:pt x="193" y="1838"/>
                  </a:moveTo>
                  <a:cubicBezTo>
                    <a:pt x="150" y="1838"/>
                    <a:pt x="107" y="1854"/>
                    <a:pt x="75" y="1887"/>
                  </a:cubicBezTo>
                  <a:cubicBezTo>
                    <a:pt x="0" y="1961"/>
                    <a:pt x="0" y="2064"/>
                    <a:pt x="75" y="2129"/>
                  </a:cubicBezTo>
                  <a:lnTo>
                    <a:pt x="271" y="2335"/>
                  </a:lnTo>
                  <a:cubicBezTo>
                    <a:pt x="308" y="2363"/>
                    <a:pt x="355" y="2381"/>
                    <a:pt x="402" y="2381"/>
                  </a:cubicBezTo>
                  <a:cubicBezTo>
                    <a:pt x="448" y="2381"/>
                    <a:pt x="495" y="2353"/>
                    <a:pt x="514" y="2335"/>
                  </a:cubicBezTo>
                  <a:cubicBezTo>
                    <a:pt x="588" y="2260"/>
                    <a:pt x="588" y="2157"/>
                    <a:pt x="514" y="2083"/>
                  </a:cubicBezTo>
                  <a:lnTo>
                    <a:pt x="318" y="1887"/>
                  </a:lnTo>
                  <a:cubicBezTo>
                    <a:pt x="280" y="1854"/>
                    <a:pt x="236" y="1838"/>
                    <a:pt x="193" y="18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99"/>
            <p:cNvSpPr/>
            <p:nvPr/>
          </p:nvSpPr>
          <p:spPr>
            <a:xfrm>
              <a:off x="3167050" y="1167975"/>
              <a:ext cx="36675" cy="35275"/>
            </a:xfrm>
            <a:custGeom>
              <a:rect b="b" l="l" r="r" t="t"/>
              <a:pathLst>
                <a:path extrusionOk="0" h="1411" w="1467">
                  <a:moveTo>
                    <a:pt x="816" y="0"/>
                  </a:moveTo>
                  <a:cubicBezTo>
                    <a:pt x="773" y="0"/>
                    <a:pt x="728" y="19"/>
                    <a:pt x="691" y="56"/>
                  </a:cubicBezTo>
                  <a:cubicBezTo>
                    <a:pt x="626" y="122"/>
                    <a:pt x="626" y="234"/>
                    <a:pt x="691" y="299"/>
                  </a:cubicBezTo>
                  <a:lnTo>
                    <a:pt x="1149" y="757"/>
                  </a:lnTo>
                  <a:cubicBezTo>
                    <a:pt x="1186" y="785"/>
                    <a:pt x="1233" y="803"/>
                    <a:pt x="1279" y="803"/>
                  </a:cubicBezTo>
                  <a:cubicBezTo>
                    <a:pt x="1307" y="803"/>
                    <a:pt x="1354" y="785"/>
                    <a:pt x="1391" y="757"/>
                  </a:cubicBezTo>
                  <a:cubicBezTo>
                    <a:pt x="1466" y="682"/>
                    <a:pt x="1466" y="579"/>
                    <a:pt x="1391" y="514"/>
                  </a:cubicBezTo>
                  <a:lnTo>
                    <a:pt x="934" y="56"/>
                  </a:lnTo>
                  <a:cubicBezTo>
                    <a:pt x="901" y="19"/>
                    <a:pt x="859" y="0"/>
                    <a:pt x="816" y="0"/>
                  </a:cubicBezTo>
                  <a:close/>
                  <a:moveTo>
                    <a:pt x="196" y="607"/>
                  </a:moveTo>
                  <a:cubicBezTo>
                    <a:pt x="152" y="607"/>
                    <a:pt x="107" y="626"/>
                    <a:pt x="75" y="663"/>
                  </a:cubicBezTo>
                  <a:cubicBezTo>
                    <a:pt x="0" y="729"/>
                    <a:pt x="0" y="841"/>
                    <a:pt x="75" y="906"/>
                  </a:cubicBezTo>
                  <a:lnTo>
                    <a:pt x="532" y="1364"/>
                  </a:lnTo>
                  <a:cubicBezTo>
                    <a:pt x="560" y="1401"/>
                    <a:pt x="607" y="1410"/>
                    <a:pt x="654" y="1410"/>
                  </a:cubicBezTo>
                  <a:cubicBezTo>
                    <a:pt x="700" y="1410"/>
                    <a:pt x="747" y="1401"/>
                    <a:pt x="775" y="1364"/>
                  </a:cubicBezTo>
                  <a:cubicBezTo>
                    <a:pt x="841" y="1289"/>
                    <a:pt x="841" y="1186"/>
                    <a:pt x="775" y="1121"/>
                  </a:cubicBezTo>
                  <a:lnTo>
                    <a:pt x="318" y="663"/>
                  </a:lnTo>
                  <a:cubicBezTo>
                    <a:pt x="285" y="626"/>
                    <a:pt x="241" y="607"/>
                    <a:pt x="196" y="6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99"/>
            <p:cNvSpPr/>
            <p:nvPr/>
          </p:nvSpPr>
          <p:spPr>
            <a:xfrm>
              <a:off x="3109776" y="1110819"/>
              <a:ext cx="98598" cy="97555"/>
            </a:xfrm>
            <a:custGeom>
              <a:rect b="b" l="l" r="r" t="t"/>
              <a:pathLst>
                <a:path extrusionOk="0" h="4771" w="4822">
                  <a:moveTo>
                    <a:pt x="457" y="0"/>
                  </a:moveTo>
                  <a:cubicBezTo>
                    <a:pt x="209" y="0"/>
                    <a:pt x="0" y="232"/>
                    <a:pt x="59" y="494"/>
                  </a:cubicBezTo>
                  <a:lnTo>
                    <a:pt x="396" y="419"/>
                  </a:lnTo>
                  <a:cubicBezTo>
                    <a:pt x="387" y="385"/>
                    <a:pt x="410" y="343"/>
                    <a:pt x="449" y="343"/>
                  </a:cubicBezTo>
                  <a:cubicBezTo>
                    <a:pt x="453" y="343"/>
                    <a:pt x="457" y="344"/>
                    <a:pt x="461" y="344"/>
                  </a:cubicBezTo>
                  <a:lnTo>
                    <a:pt x="536" y="8"/>
                  </a:lnTo>
                  <a:cubicBezTo>
                    <a:pt x="509" y="3"/>
                    <a:pt x="483" y="0"/>
                    <a:pt x="457" y="0"/>
                  </a:cubicBezTo>
                  <a:close/>
                  <a:moveTo>
                    <a:pt x="536" y="8"/>
                  </a:moveTo>
                  <a:lnTo>
                    <a:pt x="461" y="354"/>
                  </a:lnTo>
                  <a:lnTo>
                    <a:pt x="1255" y="503"/>
                  </a:lnTo>
                  <a:cubicBezTo>
                    <a:pt x="1974" y="643"/>
                    <a:pt x="2637" y="989"/>
                    <a:pt x="3150" y="1502"/>
                  </a:cubicBezTo>
                  <a:lnTo>
                    <a:pt x="3393" y="1269"/>
                  </a:lnTo>
                  <a:cubicBezTo>
                    <a:pt x="2833" y="709"/>
                    <a:pt x="2114" y="326"/>
                    <a:pt x="1329" y="167"/>
                  </a:cubicBezTo>
                  <a:lnTo>
                    <a:pt x="536" y="8"/>
                  </a:lnTo>
                  <a:close/>
                  <a:moveTo>
                    <a:pt x="405" y="419"/>
                  </a:moveTo>
                  <a:lnTo>
                    <a:pt x="69" y="494"/>
                  </a:lnTo>
                  <a:lnTo>
                    <a:pt x="218" y="1288"/>
                  </a:lnTo>
                  <a:cubicBezTo>
                    <a:pt x="367" y="2060"/>
                    <a:pt x="758" y="2787"/>
                    <a:pt x="1325" y="3347"/>
                  </a:cubicBezTo>
                  <a:lnTo>
                    <a:pt x="1325" y="3347"/>
                  </a:lnTo>
                  <a:lnTo>
                    <a:pt x="1320" y="3351"/>
                  </a:lnTo>
                  <a:lnTo>
                    <a:pt x="2604" y="4645"/>
                  </a:lnTo>
                  <a:lnTo>
                    <a:pt x="2604" y="4645"/>
                  </a:lnTo>
                  <a:lnTo>
                    <a:pt x="2599" y="4649"/>
                  </a:lnTo>
                  <a:lnTo>
                    <a:pt x="2730" y="4771"/>
                  </a:lnTo>
                  <a:lnTo>
                    <a:pt x="2861" y="4649"/>
                  </a:lnTo>
                  <a:lnTo>
                    <a:pt x="4691" y="2810"/>
                  </a:lnTo>
                  <a:lnTo>
                    <a:pt x="4822" y="2688"/>
                  </a:lnTo>
                  <a:lnTo>
                    <a:pt x="4691" y="2558"/>
                  </a:lnTo>
                  <a:lnTo>
                    <a:pt x="4687" y="2562"/>
                  </a:lnTo>
                  <a:lnTo>
                    <a:pt x="3393" y="1269"/>
                  </a:lnTo>
                  <a:lnTo>
                    <a:pt x="3150" y="1521"/>
                  </a:lnTo>
                  <a:lnTo>
                    <a:pt x="4326" y="2688"/>
                  </a:lnTo>
                  <a:lnTo>
                    <a:pt x="4326" y="2688"/>
                  </a:lnTo>
                  <a:lnTo>
                    <a:pt x="2735" y="4272"/>
                  </a:lnTo>
                  <a:lnTo>
                    <a:pt x="2735" y="4272"/>
                  </a:lnTo>
                  <a:lnTo>
                    <a:pt x="1563" y="3109"/>
                  </a:lnTo>
                  <a:cubicBezTo>
                    <a:pt x="1049" y="2595"/>
                    <a:pt x="694" y="1941"/>
                    <a:pt x="554" y="1213"/>
                  </a:cubicBezTo>
                  <a:lnTo>
                    <a:pt x="405" y="41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99"/>
            <p:cNvSpPr/>
            <p:nvPr/>
          </p:nvSpPr>
          <p:spPr>
            <a:xfrm>
              <a:off x="3134125" y="1133650"/>
              <a:ext cx="32950" cy="33175"/>
            </a:xfrm>
            <a:custGeom>
              <a:rect b="b" l="l" r="r" t="t"/>
              <a:pathLst>
                <a:path extrusionOk="0" h="1327" w="1318">
                  <a:moveTo>
                    <a:pt x="654" y="1327"/>
                  </a:moveTo>
                  <a:lnTo>
                    <a:pt x="1317" y="654"/>
                  </a:lnTo>
                  <a:lnTo>
                    <a:pt x="654" y="0"/>
                  </a:lnTo>
                  <a:lnTo>
                    <a:pt x="0" y="654"/>
                  </a:lnTo>
                  <a:close/>
                </a:path>
              </a:pathLst>
            </a:custGeom>
            <a:gradFill>
              <a:gsLst>
                <a:gs pos="0">
                  <a:srgbClr val="38CCED">
                    <a:alpha val="29411"/>
                  </a:srgbClr>
                </a:gs>
                <a:gs pos="100000">
                  <a:schemeClr val="accent5"/>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3" name="Google Shape;1463;p99"/>
          <p:cNvSpPr txBox="1"/>
          <p:nvPr/>
        </p:nvSpPr>
        <p:spPr>
          <a:xfrm>
            <a:off x="16490971" y="9755642"/>
            <a:ext cx="2855100" cy="6156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Req/Res API</a:t>
            </a:r>
            <a:endParaRPr sz="2400">
              <a:solidFill>
                <a:schemeClr val="dk1"/>
              </a:solidFill>
              <a:latin typeface="Montserrat SemiBold"/>
              <a:ea typeface="Montserrat SemiBold"/>
              <a:cs typeface="Montserrat SemiBold"/>
              <a:sym typeface="Montserrat SemiBold"/>
            </a:endParaRPr>
          </a:p>
        </p:txBody>
      </p:sp>
      <p:sp>
        <p:nvSpPr>
          <p:cNvPr id="1464" name="Google Shape;1464;p99"/>
          <p:cNvSpPr txBox="1"/>
          <p:nvPr/>
        </p:nvSpPr>
        <p:spPr>
          <a:xfrm>
            <a:off x="13676482" y="8739283"/>
            <a:ext cx="2573100" cy="585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Pull Queries</a:t>
            </a:r>
            <a:endParaRPr sz="2200">
              <a:solidFill>
                <a:schemeClr val="dk1"/>
              </a:solidFill>
              <a:latin typeface="Montserrat SemiBold"/>
              <a:ea typeface="Montserrat SemiBold"/>
              <a:cs typeface="Montserrat SemiBold"/>
              <a:sym typeface="Montserrat SemiBold"/>
            </a:endParaRPr>
          </a:p>
        </p:txBody>
      </p:sp>
      <p:sp>
        <p:nvSpPr>
          <p:cNvPr id="1465" name="Google Shape;1465;p99"/>
          <p:cNvSpPr/>
          <p:nvPr/>
        </p:nvSpPr>
        <p:spPr>
          <a:xfrm flipH="1" rot="5400000">
            <a:off x="14718500" y="7093540"/>
            <a:ext cx="641442" cy="3917579"/>
          </a:xfrm>
          <a:custGeom>
            <a:rect b="b" l="l" r="r" t="t"/>
            <a:pathLst>
              <a:path extrusionOk="0" h="19787" w="20695">
                <a:moveTo>
                  <a:pt x="0" y="0"/>
                </a:moveTo>
                <a:lnTo>
                  <a:pt x="0" y="19787"/>
                </a:lnTo>
                <a:lnTo>
                  <a:pt x="20695" y="19787"/>
                </a:lnTo>
              </a:path>
            </a:pathLst>
          </a:custGeom>
          <a:noFill/>
          <a:ln cap="flat" cmpd="sng" w="38100">
            <a:solidFill>
              <a:schemeClr val="dk1"/>
            </a:solidFill>
            <a:prstDash val="solid"/>
            <a:round/>
            <a:headEnd len="med" w="med" type="none"/>
            <a:tailEnd len="med" w="med" type="none"/>
          </a:ln>
        </p:spPr>
      </p:sp>
      <p:grpSp>
        <p:nvGrpSpPr>
          <p:cNvPr id="1466" name="Google Shape;1466;p99"/>
          <p:cNvGrpSpPr/>
          <p:nvPr/>
        </p:nvGrpSpPr>
        <p:grpSpPr>
          <a:xfrm>
            <a:off x="17301023" y="8811024"/>
            <a:ext cx="1183077" cy="903370"/>
            <a:chOff x="5644121" y="3264917"/>
            <a:chExt cx="848266" cy="647670"/>
          </a:xfrm>
        </p:grpSpPr>
        <p:sp>
          <p:nvSpPr>
            <p:cNvPr id="1467" name="Google Shape;1467;p99"/>
            <p:cNvSpPr/>
            <p:nvPr/>
          </p:nvSpPr>
          <p:spPr>
            <a:xfrm>
              <a:off x="5644121" y="3264917"/>
              <a:ext cx="237400" cy="647670"/>
            </a:xfrm>
            <a:custGeom>
              <a:rect b="b" l="l" r="r" t="t"/>
              <a:pathLst>
                <a:path extrusionOk="0" h="6564" w="2406">
                  <a:moveTo>
                    <a:pt x="2075" y="0"/>
                  </a:moveTo>
                  <a:cubicBezTo>
                    <a:pt x="1973" y="0"/>
                    <a:pt x="1875" y="56"/>
                    <a:pt x="1810" y="146"/>
                  </a:cubicBezTo>
                  <a:lnTo>
                    <a:pt x="119" y="2967"/>
                  </a:lnTo>
                  <a:cubicBezTo>
                    <a:pt x="0" y="3170"/>
                    <a:pt x="0" y="3384"/>
                    <a:pt x="119" y="3587"/>
                  </a:cubicBezTo>
                  <a:lnTo>
                    <a:pt x="1810" y="6408"/>
                  </a:lnTo>
                  <a:cubicBezTo>
                    <a:pt x="1869" y="6516"/>
                    <a:pt x="1953" y="6563"/>
                    <a:pt x="2060" y="6563"/>
                  </a:cubicBezTo>
                  <a:cubicBezTo>
                    <a:pt x="2107" y="6563"/>
                    <a:pt x="2167" y="6539"/>
                    <a:pt x="2215" y="6504"/>
                  </a:cubicBezTo>
                  <a:cubicBezTo>
                    <a:pt x="2357" y="6420"/>
                    <a:pt x="2405" y="6230"/>
                    <a:pt x="2322" y="6099"/>
                  </a:cubicBezTo>
                  <a:lnTo>
                    <a:pt x="619" y="3265"/>
                  </a:lnTo>
                  <a:lnTo>
                    <a:pt x="2322" y="443"/>
                  </a:lnTo>
                  <a:cubicBezTo>
                    <a:pt x="2405" y="300"/>
                    <a:pt x="2346" y="134"/>
                    <a:pt x="2215" y="39"/>
                  </a:cubicBezTo>
                  <a:cubicBezTo>
                    <a:pt x="2169" y="12"/>
                    <a:pt x="2122" y="0"/>
                    <a:pt x="20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99"/>
            <p:cNvSpPr/>
            <p:nvPr/>
          </p:nvSpPr>
          <p:spPr>
            <a:xfrm>
              <a:off x="6254987" y="3265805"/>
              <a:ext cx="237400" cy="646782"/>
            </a:xfrm>
            <a:custGeom>
              <a:rect b="b" l="l" r="r" t="t"/>
              <a:pathLst>
                <a:path extrusionOk="0" h="6555" w="2406">
                  <a:moveTo>
                    <a:pt x="335" y="0"/>
                  </a:moveTo>
                  <a:cubicBezTo>
                    <a:pt x="285" y="0"/>
                    <a:pt x="234" y="14"/>
                    <a:pt x="191" y="41"/>
                  </a:cubicBezTo>
                  <a:cubicBezTo>
                    <a:pt x="36" y="125"/>
                    <a:pt x="0" y="315"/>
                    <a:pt x="84" y="446"/>
                  </a:cubicBezTo>
                  <a:lnTo>
                    <a:pt x="1786" y="3280"/>
                  </a:lnTo>
                  <a:lnTo>
                    <a:pt x="84" y="6102"/>
                  </a:lnTo>
                  <a:cubicBezTo>
                    <a:pt x="0" y="6233"/>
                    <a:pt x="60" y="6411"/>
                    <a:pt x="191" y="6507"/>
                  </a:cubicBezTo>
                  <a:cubicBezTo>
                    <a:pt x="238" y="6530"/>
                    <a:pt x="274" y="6554"/>
                    <a:pt x="334" y="6554"/>
                  </a:cubicBezTo>
                  <a:cubicBezTo>
                    <a:pt x="429" y="6554"/>
                    <a:pt x="536" y="6495"/>
                    <a:pt x="596" y="6411"/>
                  </a:cubicBezTo>
                  <a:lnTo>
                    <a:pt x="2286" y="3590"/>
                  </a:lnTo>
                  <a:cubicBezTo>
                    <a:pt x="2405" y="3399"/>
                    <a:pt x="2405" y="3173"/>
                    <a:pt x="2286" y="2982"/>
                  </a:cubicBezTo>
                  <a:lnTo>
                    <a:pt x="596" y="149"/>
                  </a:lnTo>
                  <a:cubicBezTo>
                    <a:pt x="540" y="53"/>
                    <a:pt x="437" y="0"/>
                    <a:pt x="33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99"/>
            <p:cNvSpPr/>
            <p:nvPr/>
          </p:nvSpPr>
          <p:spPr>
            <a:xfrm>
              <a:off x="5906089" y="3354411"/>
              <a:ext cx="326696" cy="475885"/>
            </a:xfrm>
            <a:custGeom>
              <a:rect b="b" l="l" r="r" t="t"/>
              <a:pathLst>
                <a:path extrusionOk="0" h="4823" w="3311">
                  <a:moveTo>
                    <a:pt x="3310" y="441"/>
                  </a:moveTo>
                  <a:lnTo>
                    <a:pt x="774" y="4823"/>
                  </a:lnTo>
                  <a:lnTo>
                    <a:pt x="0" y="4370"/>
                  </a:lnTo>
                  <a:lnTo>
                    <a:pt x="2536" y="1"/>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0" name="Google Shape;1470;p99"/>
          <p:cNvGrpSpPr/>
          <p:nvPr/>
        </p:nvGrpSpPr>
        <p:grpSpPr>
          <a:xfrm>
            <a:off x="10931690" y="6400658"/>
            <a:ext cx="2573159" cy="2489897"/>
            <a:chOff x="20990047" y="8396071"/>
            <a:chExt cx="1805599" cy="1747173"/>
          </a:xfrm>
        </p:grpSpPr>
        <p:sp>
          <p:nvSpPr>
            <p:cNvPr id="1471" name="Google Shape;1471;p99"/>
            <p:cNvSpPr/>
            <p:nvPr/>
          </p:nvSpPr>
          <p:spPr>
            <a:xfrm>
              <a:off x="21299755" y="9742551"/>
              <a:ext cx="1251530" cy="400694"/>
            </a:xfrm>
            <a:custGeom>
              <a:rect b="b" l="l" r="r" t="t"/>
              <a:pathLst>
                <a:path extrusionOk="0" h="261464" w="816659">
                  <a:moveTo>
                    <a:pt x="807173" y="4983"/>
                  </a:moveTo>
                  <a:cubicBezTo>
                    <a:pt x="817779" y="13109"/>
                    <a:pt x="819794" y="28311"/>
                    <a:pt x="811687" y="38936"/>
                  </a:cubicBezTo>
                  <a:cubicBezTo>
                    <a:pt x="708509" y="174148"/>
                    <a:pt x="545816" y="261464"/>
                    <a:pt x="362759" y="261464"/>
                  </a:cubicBezTo>
                  <a:cubicBezTo>
                    <a:pt x="228871" y="261464"/>
                    <a:pt x="105823" y="214744"/>
                    <a:pt x="9021" y="136706"/>
                  </a:cubicBezTo>
                  <a:cubicBezTo>
                    <a:pt x="-1379" y="128314"/>
                    <a:pt x="-3029" y="113074"/>
                    <a:pt x="5336" y="102644"/>
                  </a:cubicBezTo>
                  <a:cubicBezTo>
                    <a:pt x="13701" y="92224"/>
                    <a:pt x="28913" y="90576"/>
                    <a:pt x="39313" y="98958"/>
                  </a:cubicBezTo>
                  <a:cubicBezTo>
                    <a:pt x="127844" y="170329"/>
                    <a:pt x="240286" y="213030"/>
                    <a:pt x="362759" y="213030"/>
                  </a:cubicBezTo>
                  <a:cubicBezTo>
                    <a:pt x="530121" y="213030"/>
                    <a:pt x="678868" y="133258"/>
                    <a:pt x="773303" y="9508"/>
                  </a:cubicBezTo>
                  <a:cubicBezTo>
                    <a:pt x="781410" y="-1118"/>
                    <a:pt x="796577" y="-3143"/>
                    <a:pt x="807173" y="4983"/>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472" name="Google Shape;1472;p99"/>
            <p:cNvSpPr/>
            <p:nvPr/>
          </p:nvSpPr>
          <p:spPr>
            <a:xfrm>
              <a:off x="21207552" y="9789643"/>
              <a:ext cx="235467" cy="235372"/>
            </a:xfrm>
            <a:custGeom>
              <a:rect b="b" l="l" r="r" t="t"/>
              <a:pathLst>
                <a:path extrusionOk="0" h="153587" w="153649">
                  <a:moveTo>
                    <a:pt x="33789" y="141660"/>
                  </a:moveTo>
                  <a:lnTo>
                    <a:pt x="594" y="20509"/>
                  </a:lnTo>
                  <a:cubicBezTo>
                    <a:pt x="-2700" y="8485"/>
                    <a:pt x="8229" y="-2609"/>
                    <a:pt x="20269" y="543"/>
                  </a:cubicBezTo>
                  <a:lnTo>
                    <a:pt x="141558" y="32292"/>
                  </a:lnTo>
                  <a:cubicBezTo>
                    <a:pt x="153599" y="35444"/>
                    <a:pt x="157722" y="50477"/>
                    <a:pt x="148975" y="59355"/>
                  </a:cubicBezTo>
                  <a:lnTo>
                    <a:pt x="60884" y="148756"/>
                  </a:lnTo>
                  <a:cubicBezTo>
                    <a:pt x="52137" y="157634"/>
                    <a:pt x="37083" y="153700"/>
                    <a:pt x="33789" y="141660"/>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473" name="Google Shape;1473;p99"/>
            <p:cNvSpPr/>
            <p:nvPr/>
          </p:nvSpPr>
          <p:spPr>
            <a:xfrm>
              <a:off x="20990047" y="8468235"/>
              <a:ext cx="592915" cy="1145545"/>
            </a:xfrm>
            <a:custGeom>
              <a:rect b="b" l="l" r="r" t="t"/>
              <a:pathLst>
                <a:path extrusionOk="0" h="747501" w="386894">
                  <a:moveTo>
                    <a:pt x="385133" y="15167"/>
                  </a:moveTo>
                  <a:cubicBezTo>
                    <a:pt x="390126" y="27572"/>
                    <a:pt x="384140" y="41685"/>
                    <a:pt x="371762" y="46689"/>
                  </a:cubicBezTo>
                  <a:cubicBezTo>
                    <a:pt x="182106" y="123364"/>
                    <a:pt x="48331" y="309538"/>
                    <a:pt x="48331" y="526992"/>
                  </a:cubicBezTo>
                  <a:cubicBezTo>
                    <a:pt x="48331" y="593165"/>
                    <a:pt x="60729" y="656378"/>
                    <a:pt x="83271" y="714499"/>
                  </a:cubicBezTo>
                  <a:cubicBezTo>
                    <a:pt x="88106" y="726966"/>
                    <a:pt x="81942" y="741002"/>
                    <a:pt x="69502" y="745849"/>
                  </a:cubicBezTo>
                  <a:cubicBezTo>
                    <a:pt x="57063" y="750696"/>
                    <a:pt x="43059" y="744518"/>
                    <a:pt x="38223" y="732050"/>
                  </a:cubicBezTo>
                  <a:cubicBezTo>
                    <a:pt x="13550" y="668435"/>
                    <a:pt x="0" y="599276"/>
                    <a:pt x="0" y="526992"/>
                  </a:cubicBezTo>
                  <a:cubicBezTo>
                    <a:pt x="0" y="289108"/>
                    <a:pt x="146376" y="85575"/>
                    <a:pt x="353682" y="1765"/>
                  </a:cubicBezTo>
                  <a:cubicBezTo>
                    <a:pt x="366060" y="-3239"/>
                    <a:pt x="380141" y="2761"/>
                    <a:pt x="385133" y="15167"/>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474" name="Google Shape;1474;p99"/>
            <p:cNvSpPr/>
            <p:nvPr/>
          </p:nvSpPr>
          <p:spPr>
            <a:xfrm>
              <a:off x="21480198" y="8396071"/>
              <a:ext cx="236054" cy="234739"/>
            </a:xfrm>
            <a:custGeom>
              <a:rect b="b" l="l" r="r" t="t"/>
              <a:pathLst>
                <a:path extrusionOk="0" h="153174" w="154032">
                  <a:moveTo>
                    <a:pt x="20078" y="492"/>
                  </a:moveTo>
                  <a:lnTo>
                    <a:pt x="141747" y="30739"/>
                  </a:lnTo>
                  <a:cubicBezTo>
                    <a:pt x="153824" y="33741"/>
                    <a:pt x="158132" y="48721"/>
                    <a:pt x="149499" y="57706"/>
                  </a:cubicBezTo>
                  <a:lnTo>
                    <a:pt x="62539" y="148201"/>
                  </a:lnTo>
                  <a:cubicBezTo>
                    <a:pt x="53910" y="157186"/>
                    <a:pt x="38807" y="153435"/>
                    <a:pt x="35363" y="141448"/>
                  </a:cubicBezTo>
                  <a:lnTo>
                    <a:pt x="650" y="20706"/>
                  </a:lnTo>
                  <a:cubicBezTo>
                    <a:pt x="-2794" y="8719"/>
                    <a:pt x="7997" y="-2510"/>
                    <a:pt x="20078" y="492"/>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475" name="Google Shape;1475;p99"/>
            <p:cNvSpPr/>
            <p:nvPr/>
          </p:nvSpPr>
          <p:spPr>
            <a:xfrm>
              <a:off x="21934549" y="8416325"/>
              <a:ext cx="786720" cy="1003248"/>
            </a:xfrm>
            <a:custGeom>
              <a:rect b="b" l="l" r="r" t="t"/>
              <a:pathLst>
                <a:path extrusionOk="0" h="654648" w="513357">
                  <a:moveTo>
                    <a:pt x="237" y="20862"/>
                  </a:moveTo>
                  <a:cubicBezTo>
                    <a:pt x="2089" y="7615"/>
                    <a:pt x="14305" y="-1619"/>
                    <a:pt x="27522" y="237"/>
                  </a:cubicBezTo>
                  <a:cubicBezTo>
                    <a:pt x="302078" y="38797"/>
                    <a:pt x="513358" y="275064"/>
                    <a:pt x="513358" y="560873"/>
                  </a:cubicBezTo>
                  <a:cubicBezTo>
                    <a:pt x="513358" y="585470"/>
                    <a:pt x="511780" y="609715"/>
                    <a:pt x="508739" y="633507"/>
                  </a:cubicBezTo>
                  <a:cubicBezTo>
                    <a:pt x="507038" y="646775"/>
                    <a:pt x="494931" y="656151"/>
                    <a:pt x="481692" y="654449"/>
                  </a:cubicBezTo>
                  <a:cubicBezTo>
                    <a:pt x="468454" y="652748"/>
                    <a:pt x="459103" y="640613"/>
                    <a:pt x="460804" y="627345"/>
                  </a:cubicBezTo>
                  <a:cubicBezTo>
                    <a:pt x="463589" y="605590"/>
                    <a:pt x="465023" y="583403"/>
                    <a:pt x="465023" y="560873"/>
                  </a:cubicBezTo>
                  <a:cubicBezTo>
                    <a:pt x="465023" y="299561"/>
                    <a:pt x="271838" y="83465"/>
                    <a:pt x="20815" y="48210"/>
                  </a:cubicBezTo>
                  <a:cubicBezTo>
                    <a:pt x="7598" y="46354"/>
                    <a:pt x="-1615" y="34110"/>
                    <a:pt x="237" y="20862"/>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476" name="Google Shape;1476;p99"/>
            <p:cNvSpPr/>
            <p:nvPr/>
          </p:nvSpPr>
          <p:spPr>
            <a:xfrm>
              <a:off x="22558999" y="9319009"/>
              <a:ext cx="236647" cy="234025"/>
            </a:xfrm>
            <a:custGeom>
              <a:rect b="b" l="l" r="r" t="t"/>
              <a:pathLst>
                <a:path extrusionOk="0" h="152708" w="154419">
                  <a:moveTo>
                    <a:pt x="150028" y="56016"/>
                  </a:moveTo>
                  <a:lnTo>
                    <a:pt x="64203" y="147589"/>
                  </a:lnTo>
                  <a:cubicBezTo>
                    <a:pt x="55679" y="156683"/>
                    <a:pt x="40540" y="153118"/>
                    <a:pt x="36938" y="141180"/>
                  </a:cubicBezTo>
                  <a:lnTo>
                    <a:pt x="711" y="20903"/>
                  </a:lnTo>
                  <a:cubicBezTo>
                    <a:pt x="-2891" y="8962"/>
                    <a:pt x="7762" y="-2405"/>
                    <a:pt x="19879" y="443"/>
                  </a:cubicBezTo>
                  <a:lnTo>
                    <a:pt x="141931" y="29147"/>
                  </a:lnTo>
                  <a:cubicBezTo>
                    <a:pt x="154048" y="31994"/>
                    <a:pt x="158543" y="46922"/>
                    <a:pt x="150028" y="56016"/>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grpSp>
      <p:sp>
        <p:nvSpPr>
          <p:cNvPr id="1477" name="Google Shape;1477;p99"/>
          <p:cNvSpPr/>
          <p:nvPr/>
        </p:nvSpPr>
        <p:spPr>
          <a:xfrm rot="5400000">
            <a:off x="17473025" y="6517975"/>
            <a:ext cx="65451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99"/>
          <p:cNvSpPr txBox="1"/>
          <p:nvPr/>
        </p:nvSpPr>
        <p:spPr>
          <a:xfrm rot="-5400000">
            <a:off x="17986675" y="6835228"/>
            <a:ext cx="47268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Output Data Ports</a:t>
            </a:r>
            <a:endParaRPr sz="3000">
              <a:solidFill>
                <a:schemeClr val="dk1"/>
              </a:solidFill>
              <a:latin typeface="Montserrat SemiBold"/>
              <a:ea typeface="Montserrat SemiBold"/>
              <a:cs typeface="Montserrat SemiBold"/>
              <a:sym typeface="Montserrat SemiBold"/>
            </a:endParaRPr>
          </a:p>
        </p:txBody>
      </p:sp>
      <p:sp>
        <p:nvSpPr>
          <p:cNvPr id="1479" name="Google Shape;1479;p99"/>
          <p:cNvSpPr/>
          <p:nvPr/>
        </p:nvSpPr>
        <p:spPr>
          <a:xfrm flipH="1" rot="-5400000">
            <a:off x="297275" y="6498475"/>
            <a:ext cx="65841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99"/>
          <p:cNvSpPr txBox="1"/>
          <p:nvPr/>
        </p:nvSpPr>
        <p:spPr>
          <a:xfrm rot="-5400000">
            <a:off x="2121408" y="6779488"/>
            <a:ext cx="37668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Input Data Ports</a:t>
            </a:r>
            <a:endParaRPr sz="3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100"/>
          <p:cNvSpPr/>
          <p:nvPr/>
        </p:nvSpPr>
        <p:spPr>
          <a:xfrm>
            <a:off x="2344500" y="2713900"/>
            <a:ext cx="19695000" cy="8584200"/>
          </a:xfrm>
          <a:prstGeom prst="roundRect">
            <a:avLst>
              <a:gd fmla="val 4202" name="adj"/>
            </a:avLst>
          </a:prstGeom>
          <a:solidFill>
            <a:schemeClr val="lt1"/>
          </a:solidFill>
          <a:ln cap="flat" cmpd="sng" w="9525">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487" name="Google Shape;1487;p100"/>
          <p:cNvSpPr/>
          <p:nvPr/>
        </p:nvSpPr>
        <p:spPr>
          <a:xfrm>
            <a:off x="4513375" y="3995875"/>
            <a:ext cx="15323700" cy="6545100"/>
          </a:xfrm>
          <a:prstGeom prst="rect">
            <a:avLst/>
          </a:prstGeom>
          <a:solidFill>
            <a:srgbClr val="A7D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latin typeface="Montserrat"/>
              <a:ea typeface="Montserrat"/>
              <a:cs typeface="Montserrat"/>
              <a:sym typeface="Montserrat"/>
            </a:endParaRPr>
          </a:p>
        </p:txBody>
      </p:sp>
      <p:sp>
        <p:nvSpPr>
          <p:cNvPr id="1488" name="Google Shape;1488;p10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Streaming Inside a Data Product</a:t>
            </a:r>
            <a:endParaRPr/>
          </a:p>
        </p:txBody>
      </p:sp>
      <p:sp>
        <p:nvSpPr>
          <p:cNvPr id="1489" name="Google Shape;1489;p100"/>
          <p:cNvSpPr txBox="1"/>
          <p:nvPr/>
        </p:nvSpPr>
        <p:spPr>
          <a:xfrm>
            <a:off x="4779925" y="3038650"/>
            <a:ext cx="14831700" cy="7389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Use Kafka connectors and CDC to “streamify” classic databases</a:t>
            </a:r>
            <a:endParaRPr b="1" sz="3200">
              <a:solidFill>
                <a:schemeClr val="dk1"/>
              </a:solidFill>
              <a:latin typeface="Montserrat"/>
              <a:ea typeface="Montserrat"/>
              <a:cs typeface="Montserrat"/>
              <a:sym typeface="Montserrat"/>
            </a:endParaRPr>
          </a:p>
        </p:txBody>
      </p:sp>
      <p:sp>
        <p:nvSpPr>
          <p:cNvPr id="1490" name="Google Shape;1490;p100"/>
          <p:cNvSpPr txBox="1"/>
          <p:nvPr/>
        </p:nvSpPr>
        <p:spPr>
          <a:xfrm>
            <a:off x="10799901" y="4559475"/>
            <a:ext cx="3285000" cy="985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DB client apps work as usual</a:t>
            </a:r>
            <a:endParaRPr sz="2400">
              <a:solidFill>
                <a:schemeClr val="dk1"/>
              </a:solidFill>
              <a:latin typeface="Montserrat"/>
              <a:ea typeface="Montserrat"/>
              <a:cs typeface="Montserrat"/>
              <a:sym typeface="Montserrat"/>
            </a:endParaRPr>
          </a:p>
        </p:txBody>
      </p:sp>
      <p:sp>
        <p:nvSpPr>
          <p:cNvPr id="1491" name="Google Shape;1491;p100"/>
          <p:cNvSpPr txBox="1"/>
          <p:nvPr/>
        </p:nvSpPr>
        <p:spPr>
          <a:xfrm>
            <a:off x="6038425" y="4559475"/>
            <a:ext cx="3809100" cy="1354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Stream data from other Data Products into your local DB</a:t>
            </a:r>
            <a:endParaRPr sz="2400">
              <a:solidFill>
                <a:schemeClr val="dk1"/>
              </a:solidFill>
              <a:latin typeface="Montserrat"/>
              <a:ea typeface="Montserrat"/>
              <a:cs typeface="Montserrat"/>
              <a:sym typeface="Montserrat"/>
            </a:endParaRPr>
          </a:p>
        </p:txBody>
      </p:sp>
      <p:sp>
        <p:nvSpPr>
          <p:cNvPr id="1492" name="Google Shape;1492;p100"/>
          <p:cNvSpPr/>
          <p:nvPr/>
        </p:nvSpPr>
        <p:spPr>
          <a:xfrm>
            <a:off x="5012425" y="4527117"/>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1</a:t>
            </a:r>
            <a:endParaRPr b="1" sz="4300">
              <a:solidFill>
                <a:srgbClr val="FFFFFF"/>
              </a:solidFill>
              <a:latin typeface="Montserrat"/>
              <a:ea typeface="Montserrat"/>
              <a:cs typeface="Montserrat"/>
              <a:sym typeface="Montserrat"/>
            </a:endParaRPr>
          </a:p>
        </p:txBody>
      </p:sp>
      <p:sp>
        <p:nvSpPr>
          <p:cNvPr id="1493" name="Google Shape;1493;p100"/>
          <p:cNvSpPr/>
          <p:nvPr/>
        </p:nvSpPr>
        <p:spPr>
          <a:xfrm>
            <a:off x="9879442" y="4527124"/>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2</a:t>
            </a:r>
            <a:endParaRPr b="1" sz="4300">
              <a:solidFill>
                <a:srgbClr val="FFFFFF"/>
              </a:solidFill>
              <a:latin typeface="Montserrat"/>
              <a:ea typeface="Montserrat"/>
              <a:cs typeface="Montserrat"/>
              <a:sym typeface="Montserrat"/>
            </a:endParaRPr>
          </a:p>
        </p:txBody>
      </p:sp>
      <p:sp>
        <p:nvSpPr>
          <p:cNvPr id="1494" name="Google Shape;1494;p100"/>
          <p:cNvSpPr txBox="1"/>
          <p:nvPr/>
        </p:nvSpPr>
        <p:spPr>
          <a:xfrm>
            <a:off x="15570100" y="4559475"/>
            <a:ext cx="38091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Stream data to the outside with CDC and e.g. the Outbox Pattern, ksqlDB, etc.</a:t>
            </a:r>
            <a:endParaRPr sz="2400">
              <a:solidFill>
                <a:schemeClr val="dk1"/>
              </a:solidFill>
              <a:latin typeface="Montserrat"/>
              <a:ea typeface="Montserrat"/>
              <a:cs typeface="Montserrat"/>
              <a:sym typeface="Montserrat"/>
            </a:endParaRPr>
          </a:p>
        </p:txBody>
      </p:sp>
      <p:sp>
        <p:nvSpPr>
          <p:cNvPr id="1495" name="Google Shape;1495;p100"/>
          <p:cNvSpPr/>
          <p:nvPr/>
        </p:nvSpPr>
        <p:spPr>
          <a:xfrm>
            <a:off x="14504207" y="4527117"/>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3</a:t>
            </a:r>
            <a:endParaRPr b="1" sz="4300">
              <a:solidFill>
                <a:srgbClr val="FFFFFF"/>
              </a:solidFill>
              <a:latin typeface="Montserrat"/>
              <a:ea typeface="Montserrat"/>
              <a:cs typeface="Montserrat"/>
              <a:sym typeface="Montserrat"/>
            </a:endParaRPr>
          </a:p>
        </p:txBody>
      </p:sp>
      <p:graphicFrame>
        <p:nvGraphicFramePr>
          <p:cNvPr id="1496" name="Google Shape;1496;p100"/>
          <p:cNvGraphicFramePr/>
          <p:nvPr/>
        </p:nvGraphicFramePr>
        <p:xfrm>
          <a:off x="5012425" y="8031888"/>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pSp>
        <p:nvGrpSpPr>
          <p:cNvPr id="1497" name="Google Shape;1497;p100"/>
          <p:cNvGrpSpPr/>
          <p:nvPr/>
        </p:nvGrpSpPr>
        <p:grpSpPr>
          <a:xfrm>
            <a:off x="8053651" y="7949300"/>
            <a:ext cx="962929" cy="896650"/>
            <a:chOff x="14954399" y="2781338"/>
            <a:chExt cx="1115276" cy="896650"/>
          </a:xfrm>
        </p:grpSpPr>
        <p:sp>
          <p:nvSpPr>
            <p:cNvPr id="1498" name="Google Shape;1498;p100"/>
            <p:cNvSpPr/>
            <p:nvPr/>
          </p:nvSpPr>
          <p:spPr>
            <a:xfrm rot="5400000">
              <a:off x="15379699" y="2988011"/>
              <a:ext cx="896650" cy="483302"/>
            </a:xfrm>
            <a:prstGeom prst="flowChartExtra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00"/>
            <p:cNvSpPr/>
            <p:nvPr/>
          </p:nvSpPr>
          <p:spPr>
            <a:xfrm rot="-5400000">
              <a:off x="14943865" y="2910351"/>
              <a:ext cx="659691" cy="638622"/>
            </a:xfrm>
            <a:prstGeom prst="flowChartProcess">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500" name="Google Shape;1500;p100"/>
          <p:cNvGraphicFramePr/>
          <p:nvPr/>
        </p:nvGraphicFramePr>
        <p:xfrm>
          <a:off x="15380300" y="8031888"/>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pSp>
        <p:nvGrpSpPr>
          <p:cNvPr id="1501" name="Google Shape;1501;p100"/>
          <p:cNvGrpSpPr/>
          <p:nvPr/>
        </p:nvGrpSpPr>
        <p:grpSpPr>
          <a:xfrm>
            <a:off x="18420805" y="7949300"/>
            <a:ext cx="962929" cy="896650"/>
            <a:chOff x="14954399" y="2781338"/>
            <a:chExt cx="1115276" cy="896650"/>
          </a:xfrm>
        </p:grpSpPr>
        <p:sp>
          <p:nvSpPr>
            <p:cNvPr id="1502" name="Google Shape;1502;p100"/>
            <p:cNvSpPr/>
            <p:nvPr/>
          </p:nvSpPr>
          <p:spPr>
            <a:xfrm rot="5400000">
              <a:off x="15379699" y="2988011"/>
              <a:ext cx="896650" cy="483302"/>
            </a:xfrm>
            <a:prstGeom prst="flowChartExtra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00"/>
            <p:cNvSpPr/>
            <p:nvPr/>
          </p:nvSpPr>
          <p:spPr>
            <a:xfrm rot="-5400000">
              <a:off x="14943865" y="2910351"/>
              <a:ext cx="659691" cy="638622"/>
            </a:xfrm>
            <a:prstGeom prst="flowChartProcess">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4" name="Google Shape;1504;p100"/>
          <p:cNvSpPr txBox="1"/>
          <p:nvPr/>
        </p:nvSpPr>
        <p:spPr>
          <a:xfrm>
            <a:off x="9320739" y="9093625"/>
            <a:ext cx="1900800" cy="923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200">
                <a:solidFill>
                  <a:schemeClr val="dk1"/>
                </a:solidFill>
                <a:latin typeface="Montserrat"/>
                <a:ea typeface="Montserrat"/>
                <a:cs typeface="Montserrat"/>
                <a:sym typeface="Montserrat"/>
              </a:rPr>
              <a:t>Sink Connector</a:t>
            </a:r>
            <a:endParaRPr sz="2200">
              <a:solidFill>
                <a:schemeClr val="dk1"/>
              </a:solidFill>
              <a:latin typeface="Montserrat"/>
              <a:ea typeface="Montserrat"/>
              <a:cs typeface="Montserrat"/>
              <a:sym typeface="Montserrat"/>
            </a:endParaRPr>
          </a:p>
        </p:txBody>
      </p:sp>
      <p:sp>
        <p:nvSpPr>
          <p:cNvPr id="1505" name="Google Shape;1505;p100"/>
          <p:cNvSpPr txBox="1"/>
          <p:nvPr/>
        </p:nvSpPr>
        <p:spPr>
          <a:xfrm>
            <a:off x="13166537" y="9074550"/>
            <a:ext cx="1900800" cy="923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200">
                <a:solidFill>
                  <a:schemeClr val="dk1"/>
                </a:solidFill>
                <a:latin typeface="Montserrat"/>
                <a:ea typeface="Montserrat"/>
                <a:cs typeface="Montserrat"/>
                <a:sym typeface="Montserrat"/>
              </a:rPr>
              <a:t>Source Connector</a:t>
            </a:r>
            <a:endParaRPr sz="2200">
              <a:solidFill>
                <a:schemeClr val="dk1"/>
              </a:solidFill>
              <a:latin typeface="Montserrat"/>
              <a:ea typeface="Montserrat"/>
              <a:cs typeface="Montserrat"/>
              <a:sym typeface="Montserrat"/>
            </a:endParaRPr>
          </a:p>
        </p:txBody>
      </p:sp>
      <p:grpSp>
        <p:nvGrpSpPr>
          <p:cNvPr id="1506" name="Google Shape;1506;p100"/>
          <p:cNvGrpSpPr/>
          <p:nvPr/>
        </p:nvGrpSpPr>
        <p:grpSpPr>
          <a:xfrm>
            <a:off x="11969130" y="5785879"/>
            <a:ext cx="758186" cy="738929"/>
            <a:chOff x="1059400" y="238125"/>
            <a:chExt cx="5309425" cy="5178200"/>
          </a:xfrm>
        </p:grpSpPr>
        <p:sp>
          <p:nvSpPr>
            <p:cNvPr id="1507" name="Google Shape;1507;p100"/>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00"/>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09" name="Google Shape;1509;p100"/>
          <p:cNvCxnSpPr/>
          <p:nvPr/>
        </p:nvCxnSpPr>
        <p:spPr>
          <a:xfrm>
            <a:off x="12250625" y="6729050"/>
            <a:ext cx="0" cy="778800"/>
          </a:xfrm>
          <a:prstGeom prst="straightConnector1">
            <a:avLst/>
          </a:prstGeom>
          <a:noFill/>
          <a:ln cap="flat" cmpd="sng" w="28575">
            <a:solidFill>
              <a:schemeClr val="dk1"/>
            </a:solidFill>
            <a:prstDash val="solid"/>
            <a:round/>
            <a:headEnd len="med" w="med" type="none"/>
            <a:tailEnd len="med" w="med" type="triangle"/>
          </a:ln>
        </p:spPr>
      </p:cxnSp>
      <p:cxnSp>
        <p:nvCxnSpPr>
          <p:cNvPr id="1510" name="Google Shape;1510;p100"/>
          <p:cNvCxnSpPr/>
          <p:nvPr/>
        </p:nvCxnSpPr>
        <p:spPr>
          <a:xfrm>
            <a:off x="12442400" y="6714450"/>
            <a:ext cx="0" cy="793200"/>
          </a:xfrm>
          <a:prstGeom prst="straightConnector1">
            <a:avLst/>
          </a:prstGeom>
          <a:noFill/>
          <a:ln cap="flat" cmpd="sng" w="28575">
            <a:solidFill>
              <a:schemeClr val="dk1"/>
            </a:solidFill>
            <a:prstDash val="solid"/>
            <a:round/>
            <a:headEnd len="med" w="med" type="triangle"/>
            <a:tailEnd len="med" w="med" type="none"/>
          </a:ln>
        </p:spPr>
      </p:cxnSp>
      <p:grpSp>
        <p:nvGrpSpPr>
          <p:cNvPr id="1511" name="Google Shape;1511;p100"/>
          <p:cNvGrpSpPr/>
          <p:nvPr/>
        </p:nvGrpSpPr>
        <p:grpSpPr>
          <a:xfrm>
            <a:off x="11690470" y="7771667"/>
            <a:ext cx="1333663" cy="1494967"/>
            <a:chOff x="7612501" y="7585155"/>
            <a:chExt cx="655105" cy="861603"/>
          </a:xfrm>
        </p:grpSpPr>
        <p:sp>
          <p:nvSpPr>
            <p:cNvPr id="1512" name="Google Shape;1512;p100"/>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00"/>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A7D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00"/>
            <p:cNvSpPr/>
            <p:nvPr/>
          </p:nvSpPr>
          <p:spPr>
            <a:xfrm>
              <a:off x="7621416" y="7585155"/>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5" name="Google Shape;1515;p100"/>
          <p:cNvSpPr txBox="1"/>
          <p:nvPr/>
        </p:nvSpPr>
        <p:spPr>
          <a:xfrm>
            <a:off x="11370650" y="9426325"/>
            <a:ext cx="1900800" cy="585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200">
                <a:solidFill>
                  <a:schemeClr val="dk1"/>
                </a:solidFill>
                <a:latin typeface="Montserrat"/>
                <a:ea typeface="Montserrat"/>
                <a:cs typeface="Montserrat"/>
                <a:sym typeface="Montserrat"/>
              </a:rPr>
              <a:t>MySQL</a:t>
            </a:r>
            <a:endParaRPr b="1" sz="2200">
              <a:solidFill>
                <a:schemeClr val="dk1"/>
              </a:solidFill>
              <a:latin typeface="Montserrat"/>
              <a:ea typeface="Montserrat"/>
              <a:cs typeface="Montserrat"/>
              <a:sym typeface="Montserrat"/>
            </a:endParaRPr>
          </a:p>
        </p:txBody>
      </p:sp>
      <p:grpSp>
        <p:nvGrpSpPr>
          <p:cNvPr id="1516" name="Google Shape;1516;p100"/>
          <p:cNvGrpSpPr/>
          <p:nvPr/>
        </p:nvGrpSpPr>
        <p:grpSpPr>
          <a:xfrm>
            <a:off x="9320755" y="7901768"/>
            <a:ext cx="2132919" cy="923445"/>
            <a:chOff x="9245000" y="7520421"/>
            <a:chExt cx="2292475" cy="992418"/>
          </a:xfrm>
        </p:grpSpPr>
        <p:grpSp>
          <p:nvGrpSpPr>
            <p:cNvPr id="1517" name="Google Shape;1517;p100"/>
            <p:cNvGrpSpPr/>
            <p:nvPr/>
          </p:nvGrpSpPr>
          <p:grpSpPr>
            <a:xfrm>
              <a:off x="9609733" y="7520421"/>
              <a:ext cx="1315496" cy="992418"/>
              <a:chOff x="3561489" y="15281950"/>
              <a:chExt cx="856554" cy="646190"/>
            </a:xfrm>
          </p:grpSpPr>
          <p:sp>
            <p:nvSpPr>
              <p:cNvPr id="1518" name="Google Shape;1518;p100"/>
              <p:cNvSpPr/>
              <p:nvPr/>
            </p:nvSpPr>
            <p:spPr>
              <a:xfrm>
                <a:off x="3930416" y="15287870"/>
                <a:ext cx="487627" cy="640270"/>
              </a:xfrm>
              <a:custGeom>
                <a:rect b="b" l="l" r="r" t="t"/>
                <a:pathLst>
                  <a:path extrusionOk="0" h="6489" w="4942">
                    <a:moveTo>
                      <a:pt x="1191" y="0"/>
                    </a:moveTo>
                    <a:cubicBezTo>
                      <a:pt x="1084" y="0"/>
                      <a:pt x="989" y="36"/>
                      <a:pt x="929" y="131"/>
                    </a:cubicBezTo>
                    <a:lnTo>
                      <a:pt x="96" y="1381"/>
                    </a:lnTo>
                    <a:cubicBezTo>
                      <a:pt x="1" y="1512"/>
                      <a:pt x="36" y="1703"/>
                      <a:pt x="179" y="1798"/>
                    </a:cubicBezTo>
                    <a:cubicBezTo>
                      <a:pt x="229" y="1839"/>
                      <a:pt x="287" y="1857"/>
                      <a:pt x="345" y="1857"/>
                    </a:cubicBezTo>
                    <a:cubicBezTo>
                      <a:pt x="441" y="1857"/>
                      <a:pt x="537" y="1808"/>
                      <a:pt x="596" y="1726"/>
                    </a:cubicBezTo>
                    <a:lnTo>
                      <a:pt x="1334" y="607"/>
                    </a:lnTo>
                    <a:lnTo>
                      <a:pt x="2810" y="607"/>
                    </a:lnTo>
                    <a:lnTo>
                      <a:pt x="4263" y="3072"/>
                    </a:lnTo>
                    <a:lnTo>
                      <a:pt x="2632" y="5894"/>
                    </a:lnTo>
                    <a:lnTo>
                      <a:pt x="1382" y="5894"/>
                    </a:lnTo>
                    <a:cubicBezTo>
                      <a:pt x="1215" y="5894"/>
                      <a:pt x="1084" y="6025"/>
                      <a:pt x="1084" y="6191"/>
                    </a:cubicBezTo>
                    <a:cubicBezTo>
                      <a:pt x="1084" y="6346"/>
                      <a:pt x="1215" y="6489"/>
                      <a:pt x="1382" y="6489"/>
                    </a:cubicBezTo>
                    <a:lnTo>
                      <a:pt x="2810" y="6489"/>
                    </a:lnTo>
                    <a:cubicBezTo>
                      <a:pt x="2918" y="6489"/>
                      <a:pt x="3013" y="6429"/>
                      <a:pt x="3060" y="6334"/>
                    </a:cubicBezTo>
                    <a:lnTo>
                      <a:pt x="4882" y="3215"/>
                    </a:lnTo>
                    <a:cubicBezTo>
                      <a:pt x="4942" y="3119"/>
                      <a:pt x="4942" y="3000"/>
                      <a:pt x="4882" y="2917"/>
                    </a:cubicBezTo>
                    <a:lnTo>
                      <a:pt x="3239" y="143"/>
                    </a:lnTo>
                    <a:cubicBezTo>
                      <a:pt x="3191" y="60"/>
                      <a:pt x="3096" y="0"/>
                      <a:pt x="298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00"/>
              <p:cNvSpPr/>
              <p:nvPr/>
            </p:nvSpPr>
            <p:spPr>
              <a:xfrm>
                <a:off x="3561489" y="15281950"/>
                <a:ext cx="493547" cy="638000"/>
              </a:xfrm>
              <a:custGeom>
                <a:rect b="b" l="l" r="r" t="t"/>
                <a:pathLst>
                  <a:path extrusionOk="0" h="6466" w="5002">
                    <a:moveTo>
                      <a:pt x="2204" y="1"/>
                    </a:moveTo>
                    <a:cubicBezTo>
                      <a:pt x="2096" y="1"/>
                      <a:pt x="2001" y="60"/>
                      <a:pt x="1954" y="143"/>
                    </a:cubicBezTo>
                    <a:lnTo>
                      <a:pt x="61" y="3251"/>
                    </a:lnTo>
                    <a:cubicBezTo>
                      <a:pt x="1" y="3346"/>
                      <a:pt x="1" y="3477"/>
                      <a:pt x="61" y="3572"/>
                    </a:cubicBezTo>
                    <a:lnTo>
                      <a:pt x="1787" y="6335"/>
                    </a:lnTo>
                    <a:cubicBezTo>
                      <a:pt x="1846" y="6406"/>
                      <a:pt x="1930" y="6466"/>
                      <a:pt x="2037" y="6466"/>
                    </a:cubicBezTo>
                    <a:lnTo>
                      <a:pt x="3942" y="6466"/>
                    </a:lnTo>
                    <a:cubicBezTo>
                      <a:pt x="4049" y="6466"/>
                      <a:pt x="4132" y="6406"/>
                      <a:pt x="4168" y="6323"/>
                    </a:cubicBezTo>
                    <a:lnTo>
                      <a:pt x="4906" y="5073"/>
                    </a:lnTo>
                    <a:cubicBezTo>
                      <a:pt x="5002" y="4942"/>
                      <a:pt x="4954" y="4763"/>
                      <a:pt x="4811" y="4668"/>
                    </a:cubicBezTo>
                    <a:cubicBezTo>
                      <a:pt x="4761" y="4639"/>
                      <a:pt x="4707" y="4624"/>
                      <a:pt x="4654" y="4624"/>
                    </a:cubicBezTo>
                    <a:cubicBezTo>
                      <a:pt x="4555" y="4624"/>
                      <a:pt x="4460" y="4674"/>
                      <a:pt x="4406" y="4775"/>
                    </a:cubicBezTo>
                    <a:lnTo>
                      <a:pt x="3751" y="5870"/>
                    </a:lnTo>
                    <a:lnTo>
                      <a:pt x="2192" y="5870"/>
                    </a:lnTo>
                    <a:lnTo>
                      <a:pt x="656" y="3406"/>
                    </a:lnTo>
                    <a:lnTo>
                      <a:pt x="2370" y="596"/>
                    </a:lnTo>
                    <a:lnTo>
                      <a:pt x="3704" y="596"/>
                    </a:lnTo>
                    <a:cubicBezTo>
                      <a:pt x="3871" y="596"/>
                      <a:pt x="4001" y="453"/>
                      <a:pt x="4001" y="298"/>
                    </a:cubicBezTo>
                    <a:cubicBezTo>
                      <a:pt x="4001" y="131"/>
                      <a:pt x="3871" y="1"/>
                      <a:pt x="3704" y="1"/>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00"/>
              <p:cNvSpPr/>
              <p:nvPr/>
            </p:nvSpPr>
            <p:spPr>
              <a:xfrm>
                <a:off x="3902196" y="15515699"/>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21" name="Google Shape;1521;p100"/>
            <p:cNvCxnSpPr/>
            <p:nvPr/>
          </p:nvCxnSpPr>
          <p:spPr>
            <a:xfrm>
              <a:off x="10866675" y="8001425"/>
              <a:ext cx="670800" cy="0"/>
            </a:xfrm>
            <a:prstGeom prst="straightConnector1">
              <a:avLst/>
            </a:prstGeom>
            <a:noFill/>
            <a:ln cap="flat" cmpd="sng" w="28575">
              <a:solidFill>
                <a:schemeClr val="dk1"/>
              </a:solidFill>
              <a:prstDash val="solid"/>
              <a:round/>
              <a:headEnd len="med" w="med" type="none"/>
              <a:tailEnd len="med" w="med" type="triangle"/>
            </a:ln>
          </p:spPr>
        </p:cxnSp>
        <p:cxnSp>
          <p:nvCxnSpPr>
            <p:cNvPr id="1522" name="Google Shape;1522;p100"/>
            <p:cNvCxnSpPr/>
            <p:nvPr/>
          </p:nvCxnSpPr>
          <p:spPr>
            <a:xfrm>
              <a:off x="9245000" y="8016638"/>
              <a:ext cx="468300" cy="0"/>
            </a:xfrm>
            <a:prstGeom prst="straightConnector1">
              <a:avLst/>
            </a:prstGeom>
            <a:noFill/>
            <a:ln cap="flat" cmpd="sng" w="28575">
              <a:solidFill>
                <a:schemeClr val="dk1"/>
              </a:solidFill>
              <a:prstDash val="solid"/>
              <a:round/>
              <a:headEnd len="med" w="med" type="none"/>
              <a:tailEnd len="med" w="med" type="none"/>
            </a:ln>
          </p:spPr>
        </p:cxnSp>
      </p:grpSp>
      <p:grpSp>
        <p:nvGrpSpPr>
          <p:cNvPr id="1523" name="Google Shape;1523;p100"/>
          <p:cNvGrpSpPr/>
          <p:nvPr/>
        </p:nvGrpSpPr>
        <p:grpSpPr>
          <a:xfrm>
            <a:off x="13126680" y="7935905"/>
            <a:ext cx="2132919" cy="923445"/>
            <a:chOff x="9245000" y="7520421"/>
            <a:chExt cx="2292475" cy="992418"/>
          </a:xfrm>
        </p:grpSpPr>
        <p:grpSp>
          <p:nvGrpSpPr>
            <p:cNvPr id="1524" name="Google Shape;1524;p100"/>
            <p:cNvGrpSpPr/>
            <p:nvPr/>
          </p:nvGrpSpPr>
          <p:grpSpPr>
            <a:xfrm>
              <a:off x="9609733" y="7520421"/>
              <a:ext cx="1315496" cy="992418"/>
              <a:chOff x="3561489" y="15281950"/>
              <a:chExt cx="856554" cy="646190"/>
            </a:xfrm>
          </p:grpSpPr>
          <p:sp>
            <p:nvSpPr>
              <p:cNvPr id="1525" name="Google Shape;1525;p100"/>
              <p:cNvSpPr/>
              <p:nvPr/>
            </p:nvSpPr>
            <p:spPr>
              <a:xfrm>
                <a:off x="3930416" y="15287870"/>
                <a:ext cx="487627" cy="640270"/>
              </a:xfrm>
              <a:custGeom>
                <a:rect b="b" l="l" r="r" t="t"/>
                <a:pathLst>
                  <a:path extrusionOk="0" h="6489" w="4942">
                    <a:moveTo>
                      <a:pt x="1191" y="0"/>
                    </a:moveTo>
                    <a:cubicBezTo>
                      <a:pt x="1084" y="0"/>
                      <a:pt x="989" y="36"/>
                      <a:pt x="929" y="131"/>
                    </a:cubicBezTo>
                    <a:lnTo>
                      <a:pt x="96" y="1381"/>
                    </a:lnTo>
                    <a:cubicBezTo>
                      <a:pt x="1" y="1512"/>
                      <a:pt x="36" y="1703"/>
                      <a:pt x="179" y="1798"/>
                    </a:cubicBezTo>
                    <a:cubicBezTo>
                      <a:pt x="229" y="1839"/>
                      <a:pt x="287" y="1857"/>
                      <a:pt x="345" y="1857"/>
                    </a:cubicBezTo>
                    <a:cubicBezTo>
                      <a:pt x="441" y="1857"/>
                      <a:pt x="537" y="1808"/>
                      <a:pt x="596" y="1726"/>
                    </a:cubicBezTo>
                    <a:lnTo>
                      <a:pt x="1334" y="607"/>
                    </a:lnTo>
                    <a:lnTo>
                      <a:pt x="2810" y="607"/>
                    </a:lnTo>
                    <a:lnTo>
                      <a:pt x="4263" y="3072"/>
                    </a:lnTo>
                    <a:lnTo>
                      <a:pt x="2632" y="5894"/>
                    </a:lnTo>
                    <a:lnTo>
                      <a:pt x="1382" y="5894"/>
                    </a:lnTo>
                    <a:cubicBezTo>
                      <a:pt x="1215" y="5894"/>
                      <a:pt x="1084" y="6025"/>
                      <a:pt x="1084" y="6191"/>
                    </a:cubicBezTo>
                    <a:cubicBezTo>
                      <a:pt x="1084" y="6346"/>
                      <a:pt x="1215" y="6489"/>
                      <a:pt x="1382" y="6489"/>
                    </a:cubicBezTo>
                    <a:lnTo>
                      <a:pt x="2810" y="6489"/>
                    </a:lnTo>
                    <a:cubicBezTo>
                      <a:pt x="2918" y="6489"/>
                      <a:pt x="3013" y="6429"/>
                      <a:pt x="3060" y="6334"/>
                    </a:cubicBezTo>
                    <a:lnTo>
                      <a:pt x="4882" y="3215"/>
                    </a:lnTo>
                    <a:cubicBezTo>
                      <a:pt x="4942" y="3119"/>
                      <a:pt x="4942" y="3000"/>
                      <a:pt x="4882" y="2917"/>
                    </a:cubicBezTo>
                    <a:lnTo>
                      <a:pt x="3239" y="143"/>
                    </a:lnTo>
                    <a:cubicBezTo>
                      <a:pt x="3191" y="60"/>
                      <a:pt x="3096" y="0"/>
                      <a:pt x="298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00"/>
              <p:cNvSpPr/>
              <p:nvPr/>
            </p:nvSpPr>
            <p:spPr>
              <a:xfrm>
                <a:off x="3561489" y="15281950"/>
                <a:ext cx="493547" cy="638000"/>
              </a:xfrm>
              <a:custGeom>
                <a:rect b="b" l="l" r="r" t="t"/>
                <a:pathLst>
                  <a:path extrusionOk="0" h="6466" w="5002">
                    <a:moveTo>
                      <a:pt x="2204" y="1"/>
                    </a:moveTo>
                    <a:cubicBezTo>
                      <a:pt x="2096" y="1"/>
                      <a:pt x="2001" y="60"/>
                      <a:pt x="1954" y="143"/>
                    </a:cubicBezTo>
                    <a:lnTo>
                      <a:pt x="61" y="3251"/>
                    </a:lnTo>
                    <a:cubicBezTo>
                      <a:pt x="1" y="3346"/>
                      <a:pt x="1" y="3477"/>
                      <a:pt x="61" y="3572"/>
                    </a:cubicBezTo>
                    <a:lnTo>
                      <a:pt x="1787" y="6335"/>
                    </a:lnTo>
                    <a:cubicBezTo>
                      <a:pt x="1846" y="6406"/>
                      <a:pt x="1930" y="6466"/>
                      <a:pt x="2037" y="6466"/>
                    </a:cubicBezTo>
                    <a:lnTo>
                      <a:pt x="3942" y="6466"/>
                    </a:lnTo>
                    <a:cubicBezTo>
                      <a:pt x="4049" y="6466"/>
                      <a:pt x="4132" y="6406"/>
                      <a:pt x="4168" y="6323"/>
                    </a:cubicBezTo>
                    <a:lnTo>
                      <a:pt x="4906" y="5073"/>
                    </a:lnTo>
                    <a:cubicBezTo>
                      <a:pt x="5002" y="4942"/>
                      <a:pt x="4954" y="4763"/>
                      <a:pt x="4811" y="4668"/>
                    </a:cubicBezTo>
                    <a:cubicBezTo>
                      <a:pt x="4761" y="4639"/>
                      <a:pt x="4707" y="4624"/>
                      <a:pt x="4654" y="4624"/>
                    </a:cubicBezTo>
                    <a:cubicBezTo>
                      <a:pt x="4555" y="4624"/>
                      <a:pt x="4460" y="4674"/>
                      <a:pt x="4406" y="4775"/>
                    </a:cubicBezTo>
                    <a:lnTo>
                      <a:pt x="3751" y="5870"/>
                    </a:lnTo>
                    <a:lnTo>
                      <a:pt x="2192" y="5870"/>
                    </a:lnTo>
                    <a:lnTo>
                      <a:pt x="656" y="3406"/>
                    </a:lnTo>
                    <a:lnTo>
                      <a:pt x="2370" y="596"/>
                    </a:lnTo>
                    <a:lnTo>
                      <a:pt x="3704" y="596"/>
                    </a:lnTo>
                    <a:cubicBezTo>
                      <a:pt x="3871" y="596"/>
                      <a:pt x="4001" y="453"/>
                      <a:pt x="4001" y="298"/>
                    </a:cubicBezTo>
                    <a:cubicBezTo>
                      <a:pt x="4001" y="131"/>
                      <a:pt x="3871" y="1"/>
                      <a:pt x="3704" y="1"/>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00"/>
              <p:cNvSpPr/>
              <p:nvPr/>
            </p:nvSpPr>
            <p:spPr>
              <a:xfrm>
                <a:off x="3902196" y="15515699"/>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28" name="Google Shape;1528;p100"/>
            <p:cNvCxnSpPr/>
            <p:nvPr/>
          </p:nvCxnSpPr>
          <p:spPr>
            <a:xfrm>
              <a:off x="10866675" y="8001425"/>
              <a:ext cx="670800" cy="0"/>
            </a:xfrm>
            <a:prstGeom prst="straightConnector1">
              <a:avLst/>
            </a:prstGeom>
            <a:noFill/>
            <a:ln cap="flat" cmpd="sng" w="28575">
              <a:solidFill>
                <a:schemeClr val="dk1"/>
              </a:solidFill>
              <a:prstDash val="solid"/>
              <a:round/>
              <a:headEnd len="med" w="med" type="none"/>
              <a:tailEnd len="med" w="med" type="triangle"/>
            </a:ln>
          </p:spPr>
        </p:cxnSp>
        <p:cxnSp>
          <p:nvCxnSpPr>
            <p:cNvPr id="1529" name="Google Shape;1529;p100"/>
            <p:cNvCxnSpPr/>
            <p:nvPr/>
          </p:nvCxnSpPr>
          <p:spPr>
            <a:xfrm>
              <a:off x="9245000" y="8016638"/>
              <a:ext cx="468300" cy="0"/>
            </a:xfrm>
            <a:prstGeom prst="straightConnector1">
              <a:avLst/>
            </a:prstGeom>
            <a:noFill/>
            <a:ln cap="flat" cmpd="sng" w="28575">
              <a:solidFill>
                <a:schemeClr val="dk1"/>
              </a:solidFill>
              <a:prstDash val="solid"/>
              <a:round/>
              <a:headEnd len="med" w="med" type="none"/>
              <a:tailEnd len="med" w="med" type="none"/>
            </a:ln>
          </p:spPr>
        </p:cxnSp>
      </p:grpSp>
      <p:sp>
        <p:nvSpPr>
          <p:cNvPr id="1530" name="Google Shape;1530;p100"/>
          <p:cNvSpPr/>
          <p:nvPr/>
        </p:nvSpPr>
        <p:spPr>
          <a:xfrm rot="5400000">
            <a:off x="17469400" y="6517975"/>
            <a:ext cx="65451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00"/>
          <p:cNvSpPr txBox="1"/>
          <p:nvPr/>
        </p:nvSpPr>
        <p:spPr>
          <a:xfrm rot="-5400000">
            <a:off x="17983050" y="6835228"/>
            <a:ext cx="47268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Output Data Ports</a:t>
            </a:r>
            <a:endParaRPr sz="3000">
              <a:solidFill>
                <a:schemeClr val="dk1"/>
              </a:solidFill>
              <a:latin typeface="Montserrat SemiBold"/>
              <a:ea typeface="Montserrat SemiBold"/>
              <a:cs typeface="Montserrat SemiBold"/>
              <a:sym typeface="Montserrat SemiBold"/>
            </a:endParaRPr>
          </a:p>
        </p:txBody>
      </p:sp>
      <p:sp>
        <p:nvSpPr>
          <p:cNvPr id="1532" name="Google Shape;1532;p100"/>
          <p:cNvSpPr/>
          <p:nvPr/>
        </p:nvSpPr>
        <p:spPr>
          <a:xfrm flipH="1" rot="-5400000">
            <a:off x="297275" y="6498475"/>
            <a:ext cx="65841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00"/>
          <p:cNvSpPr txBox="1"/>
          <p:nvPr/>
        </p:nvSpPr>
        <p:spPr>
          <a:xfrm rot="-5400000">
            <a:off x="2121408" y="6779488"/>
            <a:ext cx="37668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Input Data Ports</a:t>
            </a:r>
            <a:endParaRPr sz="3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4"/>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What Is Data Mesh?</a:t>
            </a:r>
            <a:endParaRPr/>
          </a:p>
        </p:txBody>
      </p:sp>
      <p:sp>
        <p:nvSpPr>
          <p:cNvPr id="456" name="Google Shape;456;p74"/>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10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Dealing with Data Change: Schemas and Versioning</a:t>
            </a:r>
            <a:endParaRPr/>
          </a:p>
        </p:txBody>
      </p:sp>
      <p:sp>
        <p:nvSpPr>
          <p:cNvPr id="1540" name="Google Shape;1540;p101"/>
          <p:cNvSpPr/>
          <p:nvPr/>
        </p:nvSpPr>
        <p:spPr>
          <a:xfrm>
            <a:off x="1655850" y="2725600"/>
            <a:ext cx="21072300" cy="9144000"/>
          </a:xfrm>
          <a:prstGeom prst="roundRect">
            <a:avLst>
              <a:gd fmla="val 4202" name="adj"/>
            </a:avLst>
          </a:prstGeom>
          <a:solidFill>
            <a:schemeClr val="dk2"/>
          </a:solidFill>
          <a:ln cap="flat" cmpd="sng" w="9525">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541" name="Google Shape;1541;p101"/>
          <p:cNvSpPr txBox="1"/>
          <p:nvPr/>
        </p:nvSpPr>
        <p:spPr>
          <a:xfrm>
            <a:off x="4774875" y="3124825"/>
            <a:ext cx="14421600" cy="1231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Publish evolving streams with back/forward-compatible schemas.</a:t>
            </a:r>
            <a:endParaRPr b="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Publish versioned streams for breaking changes.</a:t>
            </a:r>
            <a:endParaRPr sz="3200">
              <a:solidFill>
                <a:schemeClr val="lt1"/>
              </a:solidFill>
              <a:latin typeface="Montserrat Medium"/>
              <a:ea typeface="Montserrat Medium"/>
              <a:cs typeface="Montserrat Medium"/>
              <a:sym typeface="Montserrat Medium"/>
            </a:endParaRPr>
          </a:p>
        </p:txBody>
      </p:sp>
      <p:graphicFrame>
        <p:nvGraphicFramePr>
          <p:cNvPr id="1542" name="Google Shape;1542;p101"/>
          <p:cNvGraphicFramePr/>
          <p:nvPr/>
        </p:nvGraphicFramePr>
        <p:xfrm>
          <a:off x="8145225" y="6661213"/>
          <a:ext cx="3000000" cy="3000000"/>
        </p:xfrm>
        <a:graphic>
          <a:graphicData uri="http://schemas.openxmlformats.org/drawingml/2006/table">
            <a:tbl>
              <a:tblPr>
                <a:noFill/>
                <a:tableStyleId>{72A1D34F-BC22-44DD-99FC-D248364E5D97}</a:tableStyleId>
              </a:tblPr>
              <a:tblGrid>
                <a:gridCol w="608100"/>
                <a:gridCol w="608100"/>
                <a:gridCol w="608100"/>
                <a:gridCol w="580925"/>
                <a:gridCol w="635275"/>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grpSp>
        <p:nvGrpSpPr>
          <p:cNvPr id="1543" name="Google Shape;1543;p101"/>
          <p:cNvGrpSpPr/>
          <p:nvPr/>
        </p:nvGrpSpPr>
        <p:grpSpPr>
          <a:xfrm>
            <a:off x="12401493" y="6578625"/>
            <a:ext cx="961368" cy="896650"/>
            <a:chOff x="14954399" y="2781338"/>
            <a:chExt cx="1115276" cy="896650"/>
          </a:xfrm>
        </p:grpSpPr>
        <p:sp>
          <p:nvSpPr>
            <p:cNvPr id="1544" name="Google Shape;1544;p101"/>
            <p:cNvSpPr/>
            <p:nvPr/>
          </p:nvSpPr>
          <p:spPr>
            <a:xfrm rot="5400000">
              <a:off x="15379699" y="2988011"/>
              <a:ext cx="896650" cy="483302"/>
            </a:xfrm>
            <a:prstGeom prst="flowChartExtra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01"/>
            <p:cNvSpPr/>
            <p:nvPr/>
          </p:nvSpPr>
          <p:spPr>
            <a:xfrm rot="-5400000">
              <a:off x="14943865" y="2910351"/>
              <a:ext cx="659691" cy="638622"/>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546" name="Google Shape;1546;p101"/>
          <p:cNvGraphicFramePr/>
          <p:nvPr/>
        </p:nvGraphicFramePr>
        <p:xfrm>
          <a:off x="8145225" y="8635588"/>
          <a:ext cx="3000000" cy="3000000"/>
        </p:xfrm>
        <a:graphic>
          <a:graphicData uri="http://schemas.openxmlformats.org/drawingml/2006/table">
            <a:tbl>
              <a:tblPr>
                <a:noFill/>
                <a:tableStyleId>{72A1D34F-BC22-44DD-99FC-D248364E5D97}</a:tableStyleId>
              </a:tblPr>
              <a:tblGrid>
                <a:gridCol w="608100"/>
                <a:gridCol w="608100"/>
                <a:gridCol w="608100"/>
                <a:gridCol w="608100"/>
                <a:gridCol w="608100"/>
                <a:gridCol w="608100"/>
                <a:gridCol w="608100"/>
              </a:tblGrid>
              <a:tr h="697600">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3600">
                        <a:solidFill>
                          <a:schemeClr val="dk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grpSp>
        <p:nvGrpSpPr>
          <p:cNvPr id="1547" name="Google Shape;1547;p101"/>
          <p:cNvGrpSpPr/>
          <p:nvPr/>
        </p:nvGrpSpPr>
        <p:grpSpPr>
          <a:xfrm>
            <a:off x="12402213" y="8553000"/>
            <a:ext cx="961368" cy="896650"/>
            <a:chOff x="14954399" y="2781338"/>
            <a:chExt cx="1115276" cy="896650"/>
          </a:xfrm>
        </p:grpSpPr>
        <p:sp>
          <p:nvSpPr>
            <p:cNvPr id="1548" name="Google Shape;1548;p101"/>
            <p:cNvSpPr/>
            <p:nvPr/>
          </p:nvSpPr>
          <p:spPr>
            <a:xfrm rot="5400000">
              <a:off x="15379699" y="2988011"/>
              <a:ext cx="896650" cy="483302"/>
            </a:xfrm>
            <a:prstGeom prst="flowChartExtra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01"/>
            <p:cNvSpPr/>
            <p:nvPr/>
          </p:nvSpPr>
          <p:spPr>
            <a:xfrm rot="-5400000">
              <a:off x="14943865" y="2910351"/>
              <a:ext cx="659691" cy="638622"/>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101"/>
          <p:cNvSpPr txBox="1"/>
          <p:nvPr/>
        </p:nvSpPr>
        <p:spPr>
          <a:xfrm>
            <a:off x="13723050" y="8631875"/>
            <a:ext cx="8852700" cy="738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3200">
                <a:solidFill>
                  <a:schemeClr val="lt1"/>
                </a:solidFill>
                <a:latin typeface="Montserrat SemiBold"/>
                <a:ea typeface="Montserrat SemiBold"/>
                <a:cs typeface="Montserrat SemiBold"/>
                <a:sym typeface="Montserrat SemiBold"/>
              </a:rPr>
              <a:t>V1 - user, product, quantity</a:t>
            </a:r>
            <a:endParaRPr sz="3200">
              <a:solidFill>
                <a:schemeClr val="lt1"/>
              </a:solidFill>
              <a:latin typeface="Montserrat SemiBold"/>
              <a:ea typeface="Montserrat SemiBold"/>
              <a:cs typeface="Montserrat SemiBold"/>
              <a:sym typeface="Montserrat SemiBold"/>
            </a:endParaRPr>
          </a:p>
        </p:txBody>
      </p:sp>
      <p:sp>
        <p:nvSpPr>
          <p:cNvPr id="1551" name="Google Shape;1551;p101"/>
          <p:cNvSpPr txBox="1"/>
          <p:nvPr/>
        </p:nvSpPr>
        <p:spPr>
          <a:xfrm>
            <a:off x="13723125" y="6654825"/>
            <a:ext cx="8647500" cy="738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3200">
                <a:solidFill>
                  <a:srgbClr val="D8365D"/>
                </a:solidFill>
                <a:latin typeface="Montserrat SemiBold"/>
                <a:ea typeface="Montserrat SemiBold"/>
                <a:cs typeface="Montserrat SemiBold"/>
                <a:sym typeface="Montserrat SemiBold"/>
              </a:rPr>
              <a:t>V2 - userAnonymized, product, quantity</a:t>
            </a:r>
            <a:endParaRPr sz="3200">
              <a:solidFill>
                <a:srgbClr val="D8365D"/>
              </a:solidFill>
              <a:latin typeface="Montserrat SemiBold"/>
              <a:ea typeface="Montserrat SemiBold"/>
              <a:cs typeface="Montserrat SemiBold"/>
              <a:sym typeface="Montserrat SemiBold"/>
            </a:endParaRPr>
          </a:p>
        </p:txBody>
      </p:sp>
      <p:sp>
        <p:nvSpPr>
          <p:cNvPr id="1552" name="Google Shape;1552;p101"/>
          <p:cNvSpPr/>
          <p:nvPr/>
        </p:nvSpPr>
        <p:spPr>
          <a:xfrm>
            <a:off x="2281175" y="4785575"/>
            <a:ext cx="3716400" cy="645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Data </a:t>
            </a:r>
            <a:endParaRPr b="1" sz="32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Product</a:t>
            </a:r>
            <a:endParaRPr b="1" sz="3200">
              <a:solidFill>
                <a:schemeClr val="dk1"/>
              </a:solidFill>
              <a:latin typeface="Montserrat"/>
              <a:ea typeface="Montserrat"/>
              <a:cs typeface="Montserrat"/>
              <a:sym typeface="Montserrat"/>
            </a:endParaRPr>
          </a:p>
        </p:txBody>
      </p:sp>
      <p:sp>
        <p:nvSpPr>
          <p:cNvPr id="1553" name="Google Shape;1553;p101"/>
          <p:cNvSpPr/>
          <p:nvPr/>
        </p:nvSpPr>
        <p:spPr>
          <a:xfrm rot="5400000">
            <a:off x="3528375" y="7262525"/>
            <a:ext cx="64392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01"/>
          <p:cNvSpPr txBox="1"/>
          <p:nvPr/>
        </p:nvSpPr>
        <p:spPr>
          <a:xfrm rot="-5400000">
            <a:off x="4051775" y="7578800"/>
            <a:ext cx="4601400" cy="1026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dk1"/>
                </a:solidFill>
                <a:latin typeface="Montserrat SemiBold"/>
                <a:ea typeface="Montserrat SemiBold"/>
                <a:cs typeface="Montserrat SemiBold"/>
                <a:sym typeface="Montserrat SemiBold"/>
              </a:rPr>
              <a:t>Output Data Ports</a:t>
            </a:r>
            <a:endParaRPr sz="3000">
              <a:solidFill>
                <a:schemeClr val="dk1"/>
              </a:solidFill>
              <a:latin typeface="Montserrat SemiBold"/>
              <a:ea typeface="Montserrat SemiBold"/>
              <a:cs typeface="Montserrat SemiBold"/>
              <a:sym typeface="Montserrat SemiBold"/>
            </a:endParaRPr>
          </a:p>
        </p:txBody>
      </p:sp>
      <p:sp>
        <p:nvSpPr>
          <p:cNvPr id="1555" name="Google Shape;1555;p101"/>
          <p:cNvSpPr/>
          <p:nvPr/>
        </p:nvSpPr>
        <p:spPr>
          <a:xfrm>
            <a:off x="7911975" y="10225550"/>
            <a:ext cx="14045400" cy="1132800"/>
          </a:xfrm>
          <a:prstGeom prst="roundRect">
            <a:avLst>
              <a:gd fmla="val 4202" name="adj"/>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lang="en-US" sz="3000">
                <a:solidFill>
                  <a:schemeClr val="lt1"/>
                </a:solidFill>
                <a:latin typeface="Montserrat"/>
                <a:ea typeface="Montserrat"/>
                <a:cs typeface="Montserrat"/>
                <a:sym typeface="Montserrat"/>
              </a:rPr>
              <a:t>Also, when needed, data can be fully reprocessed by replaying history.</a:t>
            </a:r>
            <a:endParaRPr sz="3000">
              <a:solidFill>
                <a:schemeClr val="lt1"/>
              </a:solidFill>
              <a:highlight>
                <a:srgbClr val="FFFFFF"/>
              </a:highlight>
              <a:latin typeface="Montserrat"/>
              <a:ea typeface="Montserrat"/>
              <a:cs typeface="Montserrat"/>
              <a:sym typeface="Montserrat"/>
            </a:endParaRPr>
          </a:p>
        </p:txBody>
      </p:sp>
      <p:pic>
        <p:nvPicPr>
          <p:cNvPr id="1556" name="Google Shape;1556;p101"/>
          <p:cNvPicPr preferRelativeResize="0"/>
          <p:nvPr/>
        </p:nvPicPr>
        <p:blipFill>
          <a:blip r:embed="rId3">
            <a:alphaModFix/>
          </a:blip>
          <a:stretch>
            <a:fillRect/>
          </a:stretch>
        </p:blipFill>
        <p:spPr>
          <a:xfrm>
            <a:off x="9969530" y="5142701"/>
            <a:ext cx="739399" cy="120463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10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Recommendations: Data as a First-Class </a:t>
            </a:r>
            <a:endParaRPr/>
          </a:p>
          <a:p>
            <a:pPr indent="0" lvl="0" marL="0" rtl="0" algn="l">
              <a:spcBef>
                <a:spcPts val="0"/>
              </a:spcBef>
              <a:spcAft>
                <a:spcPts val="0"/>
              </a:spcAft>
              <a:buNone/>
            </a:pPr>
            <a:r>
              <a:rPr lang="en-US"/>
              <a:t>Product</a:t>
            </a:r>
            <a:endParaRPr/>
          </a:p>
        </p:txBody>
      </p:sp>
      <p:sp>
        <p:nvSpPr>
          <p:cNvPr id="1563" name="Google Shape;1563;p102"/>
          <p:cNvSpPr txBox="1"/>
          <p:nvPr>
            <p:ph idx="1" type="body"/>
          </p:nvPr>
        </p:nvSpPr>
        <p:spPr>
          <a:xfrm>
            <a:off x="2086700" y="2635300"/>
            <a:ext cx="21306600" cy="9175800"/>
          </a:xfrm>
          <a:prstGeom prst="rect">
            <a:avLst/>
          </a:prstGeom>
        </p:spPr>
        <p:txBody>
          <a:bodyPr anchorCtr="0" anchor="t" bIns="121875" lIns="0" spcFirstLastPara="1" rIns="121900" wrap="square" tIns="0">
            <a:noAutofit/>
          </a:bodyPr>
          <a:lstStyle/>
          <a:p>
            <a:pPr indent="-520700" lvl="0" marL="609600" rtl="0" algn="l">
              <a:lnSpc>
                <a:spcPct val="150000"/>
              </a:lnSpc>
              <a:spcBef>
                <a:spcPts val="1100"/>
              </a:spcBef>
              <a:spcAft>
                <a:spcPts val="0"/>
              </a:spcAft>
              <a:buSzPts val="3400"/>
              <a:buAutoNum type="arabicPeriod"/>
            </a:pPr>
            <a:r>
              <a:rPr lang="en-US" sz="3400"/>
              <a:t>Data-on-the-Outside is harder to change, but it has more value in a holistic sense.</a:t>
            </a:r>
            <a:endParaRPr sz="3400"/>
          </a:p>
          <a:p>
            <a:pPr indent="-520700" lvl="1" marL="1600200" rtl="0" algn="l">
              <a:lnSpc>
                <a:spcPct val="150000"/>
              </a:lnSpc>
              <a:spcBef>
                <a:spcPts val="0"/>
              </a:spcBef>
              <a:spcAft>
                <a:spcPts val="0"/>
              </a:spcAft>
              <a:buSzPts val="3400"/>
              <a:buAutoNum type="alphaLcPeriod"/>
            </a:pPr>
            <a:r>
              <a:rPr b="1" lang="en-US" sz="3400"/>
              <a:t>Use schemas</a:t>
            </a:r>
            <a:r>
              <a:rPr lang="en-US" sz="3400"/>
              <a:t> as a contract.</a:t>
            </a:r>
            <a:endParaRPr sz="3400"/>
          </a:p>
          <a:p>
            <a:pPr indent="-520700" lvl="1" marL="1600200" rtl="0" algn="l">
              <a:lnSpc>
                <a:spcPct val="150000"/>
              </a:lnSpc>
              <a:spcBef>
                <a:spcPts val="0"/>
              </a:spcBef>
              <a:spcAft>
                <a:spcPts val="0"/>
              </a:spcAft>
              <a:buSzPts val="3400"/>
              <a:buAutoNum type="alphaLcPeriod"/>
            </a:pPr>
            <a:r>
              <a:rPr b="1" lang="en-US" sz="3400"/>
              <a:t>Handle</a:t>
            </a:r>
            <a:r>
              <a:rPr lang="en-US" sz="3400"/>
              <a:t> </a:t>
            </a:r>
            <a:r>
              <a:rPr b="1" lang="en-US" sz="3400"/>
              <a:t>incompatible schema changes</a:t>
            </a:r>
            <a:r>
              <a:rPr lang="en-US" sz="3400"/>
              <a:t> using </a:t>
            </a:r>
            <a:r>
              <a:rPr b="1" lang="en-US" sz="3400" u="sng">
                <a:solidFill>
                  <a:schemeClr val="accent5"/>
                </a:solidFill>
                <a:hlinkClick r:id="rId3">
                  <a:extLst>
                    <a:ext uri="{A12FA001-AC4F-418D-AE19-62706E023703}">
                      <ahyp:hlinkClr val="tx"/>
                    </a:ext>
                  </a:extLst>
                </a:hlinkClick>
              </a:rPr>
              <a:t>Dual Schema Upgrade Window</a:t>
            </a:r>
            <a:r>
              <a:rPr lang="en-US" sz="3400">
                <a:solidFill>
                  <a:schemeClr val="accent5"/>
                </a:solidFill>
              </a:rPr>
              <a:t> </a:t>
            </a:r>
            <a:r>
              <a:rPr lang="en-US" sz="3400"/>
              <a:t>pattern.</a:t>
            </a:r>
            <a:endParaRPr sz="3400"/>
          </a:p>
          <a:p>
            <a:pPr indent="-520700" lvl="0" marL="609600" rtl="0" algn="l">
              <a:lnSpc>
                <a:spcPct val="150000"/>
              </a:lnSpc>
              <a:spcBef>
                <a:spcPts val="0"/>
              </a:spcBef>
              <a:spcAft>
                <a:spcPts val="0"/>
              </a:spcAft>
              <a:buSzPts val="3400"/>
              <a:buAutoNum type="arabicPeriod"/>
            </a:pPr>
            <a:r>
              <a:rPr b="1" lang="en-US" sz="3400"/>
              <a:t>Get data from the source</a:t>
            </a:r>
            <a:r>
              <a:rPr lang="en-US" sz="3400"/>
              <a:t>, not from intermediaries. Think: </a:t>
            </a:r>
            <a:r>
              <a:rPr b="1" lang="en-US" sz="3400" u="sng">
                <a:solidFill>
                  <a:schemeClr val="accent5"/>
                </a:solidFill>
                <a:hlinkClick r:id="rId4">
                  <a:extLst>
                    <a:ext uri="{A12FA001-AC4F-418D-AE19-62706E023703}">
                      <ahyp:hlinkClr val="tx"/>
                    </a:ext>
                  </a:extLst>
                </a:hlinkClick>
              </a:rPr>
              <a:t>Demeter's law</a:t>
            </a:r>
            <a:r>
              <a:rPr lang="en-US" sz="3400"/>
              <a:t> applied to data.</a:t>
            </a:r>
            <a:endParaRPr sz="3400"/>
          </a:p>
          <a:p>
            <a:pPr indent="-520700" lvl="1" marL="1600200" rtl="0" algn="l">
              <a:lnSpc>
                <a:spcPct val="150000"/>
              </a:lnSpc>
              <a:spcBef>
                <a:spcPts val="0"/>
              </a:spcBef>
              <a:spcAft>
                <a:spcPts val="0"/>
              </a:spcAft>
              <a:buSzPts val="3400"/>
              <a:buAutoNum type="alphaLcPeriod"/>
            </a:pPr>
            <a:r>
              <a:rPr lang="en-US" sz="3400"/>
              <a:t>Otherwise, proliferation of ‘slightly corrupt’ data within the mesh. “Game of Telephone”.</a:t>
            </a:r>
            <a:endParaRPr sz="3400"/>
          </a:p>
          <a:p>
            <a:pPr indent="-520700" lvl="1" marL="1600200" rtl="0" algn="l">
              <a:lnSpc>
                <a:spcPct val="150000"/>
              </a:lnSpc>
              <a:spcBef>
                <a:spcPts val="0"/>
              </a:spcBef>
              <a:spcAft>
                <a:spcPts val="0"/>
              </a:spcAft>
              <a:buSzPts val="3400"/>
              <a:buAutoNum type="alphaLcPeriod"/>
            </a:pPr>
            <a:r>
              <a:rPr lang="en-US" sz="3400"/>
              <a:t>Event Streaming makes it easy to subscribe to data from authoritative sources.</a:t>
            </a:r>
            <a:endParaRPr sz="3400"/>
          </a:p>
          <a:p>
            <a:pPr indent="-520700" lvl="0" marL="609600" rtl="0" algn="l">
              <a:lnSpc>
                <a:spcPct val="150000"/>
              </a:lnSpc>
              <a:spcBef>
                <a:spcPts val="0"/>
              </a:spcBef>
              <a:spcAft>
                <a:spcPts val="0"/>
              </a:spcAft>
              <a:buSzPts val="3400"/>
              <a:buAutoNum type="arabicPeriod"/>
            </a:pPr>
            <a:r>
              <a:rPr b="1" lang="en-US" sz="3400"/>
              <a:t>Change data at the source</a:t>
            </a:r>
            <a:r>
              <a:rPr lang="en-US" sz="3400"/>
              <a:t>, including error fixes. Don’t “fix data up” locally. </a:t>
            </a:r>
            <a:endParaRPr sz="3400"/>
          </a:p>
          <a:p>
            <a:pPr indent="-520700" lvl="0" marL="609600" rtl="0" algn="l">
              <a:lnSpc>
                <a:spcPct val="150000"/>
              </a:lnSpc>
              <a:spcBef>
                <a:spcPts val="0"/>
              </a:spcBef>
              <a:spcAft>
                <a:spcPts val="0"/>
              </a:spcAft>
              <a:buSzPts val="3400"/>
              <a:buAutoNum type="arabicPeriod"/>
            </a:pPr>
            <a:r>
              <a:rPr lang="en-US" sz="3400"/>
              <a:t>Some data sources will be </a:t>
            </a:r>
            <a:r>
              <a:rPr b="1" lang="en-US" sz="3400"/>
              <a:t>difficult to turn into first-class data products</a:t>
            </a:r>
            <a:r>
              <a:rPr lang="en-US" sz="3400"/>
              <a:t>. Example: Batch-based sources that lose event-level data or are not reproducible.</a:t>
            </a:r>
            <a:endParaRPr sz="3400"/>
          </a:p>
          <a:p>
            <a:pPr indent="-520700" lvl="1" marL="1600200" rtl="0" algn="l">
              <a:lnSpc>
                <a:spcPct val="150000"/>
              </a:lnSpc>
              <a:spcBef>
                <a:spcPts val="0"/>
              </a:spcBef>
              <a:spcAft>
                <a:spcPts val="0"/>
              </a:spcAft>
              <a:buSzPts val="3400"/>
              <a:buAutoNum type="alphaLcPeriod"/>
            </a:pPr>
            <a:r>
              <a:rPr lang="en-US" sz="3400"/>
              <a:t>Use Event Streaming plus CDC, Outbox Pattern, etc. to integrate these into the mesh.</a:t>
            </a:r>
            <a:endParaRPr sz="3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p10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Learn More</a:t>
            </a:r>
            <a:endParaRPr/>
          </a:p>
        </p:txBody>
      </p:sp>
      <p:sp>
        <p:nvSpPr>
          <p:cNvPr id="1570" name="Google Shape;1570;p103"/>
          <p:cNvSpPr txBox="1"/>
          <p:nvPr>
            <p:ph idx="1" type="body"/>
          </p:nvPr>
        </p:nvSpPr>
        <p:spPr>
          <a:xfrm>
            <a:off x="2768550" y="2635300"/>
            <a:ext cx="18846900" cy="5305500"/>
          </a:xfrm>
          <a:prstGeom prst="rect">
            <a:avLst/>
          </a:prstGeom>
        </p:spPr>
        <p:txBody>
          <a:bodyPr anchorCtr="0" anchor="t" bIns="121875" lIns="0" spcFirstLastPara="1" rIns="121900" wrap="square" tIns="0">
            <a:noAutofit/>
          </a:bodyPr>
          <a:lstStyle/>
          <a:p>
            <a:pPr indent="0" lvl="0" marL="0" rtl="0" algn="l">
              <a:lnSpc>
                <a:spcPct val="150000"/>
              </a:lnSpc>
              <a:spcBef>
                <a:spcPts val="2000"/>
              </a:spcBef>
              <a:spcAft>
                <a:spcPts val="0"/>
              </a:spcAft>
              <a:buNone/>
            </a:pPr>
            <a:r>
              <a:rPr lang="en-US" sz="3800"/>
              <a:t>Find out how to implement a Data Product for data in motion with:</a:t>
            </a:r>
            <a:endParaRPr sz="3800"/>
          </a:p>
          <a:p>
            <a:pPr indent="-546100" lvl="0" marL="1219200" rtl="0" algn="l">
              <a:lnSpc>
                <a:spcPct val="150000"/>
              </a:lnSpc>
              <a:spcBef>
                <a:spcPts val="2000"/>
              </a:spcBef>
              <a:spcAft>
                <a:spcPts val="0"/>
              </a:spcAft>
              <a:buSzPts val="3800"/>
              <a:buFont typeface="Montserrat SemiBold"/>
              <a:buAutoNum type="arabicPeriod"/>
            </a:pPr>
            <a:r>
              <a:rPr lang="en-US" sz="3800">
                <a:latin typeface="Montserrat SemiBold"/>
                <a:ea typeface="Montserrat SemiBold"/>
                <a:cs typeface="Montserrat SemiBold"/>
                <a:sym typeface="Montserrat SemiBold"/>
              </a:rPr>
              <a:t>Apache Kafka 101 course</a:t>
            </a:r>
            <a:endParaRPr sz="3800">
              <a:latin typeface="Montserrat SemiBold"/>
              <a:ea typeface="Montserrat SemiBold"/>
              <a:cs typeface="Montserrat SemiBold"/>
              <a:sym typeface="Montserrat SemiBold"/>
            </a:endParaRPr>
          </a:p>
          <a:p>
            <a:pPr indent="-546100" lvl="0" marL="1219200" rtl="0" algn="l">
              <a:lnSpc>
                <a:spcPct val="150000"/>
              </a:lnSpc>
              <a:spcBef>
                <a:spcPts val="0"/>
              </a:spcBef>
              <a:spcAft>
                <a:spcPts val="0"/>
              </a:spcAft>
              <a:buSzPts val="3800"/>
              <a:buFont typeface="Montserrat SemiBold"/>
              <a:buAutoNum type="arabicPeriod"/>
            </a:pPr>
            <a:r>
              <a:rPr lang="en-US" sz="3800">
                <a:latin typeface="Montserrat SemiBold"/>
                <a:ea typeface="Montserrat SemiBold"/>
                <a:cs typeface="Montserrat SemiBold"/>
                <a:sym typeface="Montserrat SemiBold"/>
              </a:rPr>
              <a:t>Kafka Connect 101 course </a:t>
            </a:r>
            <a:endParaRPr sz="3800">
              <a:latin typeface="Montserrat SemiBold"/>
              <a:ea typeface="Montserrat SemiBold"/>
              <a:cs typeface="Montserrat SemiBold"/>
              <a:sym typeface="Montserrat SemiBold"/>
            </a:endParaRPr>
          </a:p>
          <a:p>
            <a:pPr indent="-546100" lvl="0" marL="1219200" rtl="0" algn="l">
              <a:lnSpc>
                <a:spcPct val="150000"/>
              </a:lnSpc>
              <a:spcBef>
                <a:spcPts val="0"/>
              </a:spcBef>
              <a:spcAft>
                <a:spcPts val="0"/>
              </a:spcAft>
              <a:buSzPts val="3800"/>
              <a:buFont typeface="Montserrat SemiBold"/>
              <a:buAutoNum type="arabicPeriod"/>
            </a:pPr>
            <a:r>
              <a:rPr lang="en-US" sz="3800">
                <a:latin typeface="Montserrat SemiBold"/>
                <a:ea typeface="Montserrat SemiBold"/>
                <a:cs typeface="Montserrat SemiBold"/>
                <a:sym typeface="Montserrat SemiBold"/>
              </a:rPr>
              <a:t>Building Data Pipelines with Apache Kafka &amp; Confluent course</a:t>
            </a:r>
            <a:endParaRPr sz="3800">
              <a:latin typeface="Montserrat SemiBold"/>
              <a:ea typeface="Montserrat SemiBold"/>
              <a:cs typeface="Montserrat SemiBold"/>
              <a:sym typeface="Montserrat SemiBold"/>
            </a:endParaRPr>
          </a:p>
          <a:p>
            <a:pPr indent="-546100" lvl="0" marL="1219200" rtl="0" algn="l">
              <a:lnSpc>
                <a:spcPct val="150000"/>
              </a:lnSpc>
              <a:spcBef>
                <a:spcPts val="0"/>
              </a:spcBef>
              <a:spcAft>
                <a:spcPts val="0"/>
              </a:spcAft>
              <a:buSzPts val="3800"/>
              <a:buFont typeface="Montserrat SemiBold"/>
              <a:buAutoNum type="arabicPeriod"/>
            </a:pPr>
            <a:r>
              <a:rPr lang="en-US" sz="3800">
                <a:latin typeface="Montserrat SemiBold"/>
                <a:ea typeface="Montserrat SemiBold"/>
                <a:cs typeface="Montserrat SemiBold"/>
                <a:sym typeface="Montserrat SemiBold"/>
              </a:rPr>
              <a:t>ksqlDB 101 course</a:t>
            </a:r>
            <a:endParaRPr sz="3800"/>
          </a:p>
        </p:txBody>
      </p:sp>
      <p:sp>
        <p:nvSpPr>
          <p:cNvPr id="1571" name="Google Shape;1571;p103"/>
          <p:cNvSpPr txBox="1"/>
          <p:nvPr/>
        </p:nvSpPr>
        <p:spPr>
          <a:xfrm>
            <a:off x="3857800" y="10290700"/>
            <a:ext cx="8839500" cy="835200"/>
          </a:xfrm>
          <a:prstGeom prst="rect">
            <a:avLst/>
          </a:prstGeom>
          <a:solidFill>
            <a:schemeClr val="lt1"/>
          </a:solidFill>
          <a:ln cap="flat" cmpd="sng" w="2857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 </a:t>
            </a:r>
            <a:r>
              <a:rPr b="1" lang="en-US" sz="3000" u="sng">
                <a:solidFill>
                  <a:schemeClr val="hlink"/>
                </a:solidFill>
                <a:latin typeface="Montserrat"/>
                <a:ea typeface="Montserrat"/>
                <a:cs typeface="Montserrat"/>
                <a:sym typeface="Montserrat"/>
                <a:hlinkClick r:id="rId3"/>
              </a:rPr>
              <a:t>developer.confluent.io/learn-kafka/</a:t>
            </a:r>
            <a:endParaRPr b="1" sz="3000">
              <a:solidFill>
                <a:schemeClr val="accent5"/>
              </a:solidFill>
              <a:latin typeface="Montserrat"/>
              <a:ea typeface="Montserrat"/>
              <a:cs typeface="Montserrat"/>
              <a:sym typeface="Montserrat"/>
            </a:endParaRPr>
          </a:p>
        </p:txBody>
      </p:sp>
      <p:sp>
        <p:nvSpPr>
          <p:cNvPr id="1572" name="Google Shape;1572;p103"/>
          <p:cNvSpPr/>
          <p:nvPr/>
        </p:nvSpPr>
        <p:spPr>
          <a:xfrm>
            <a:off x="3226075" y="10290575"/>
            <a:ext cx="631800" cy="83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104"/>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Data Available Everywhere, Self-Service</a:t>
            </a:r>
            <a:endParaRPr/>
          </a:p>
        </p:txBody>
      </p:sp>
      <p:sp>
        <p:nvSpPr>
          <p:cNvPr id="1579" name="Google Shape;1579;p104"/>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105"/>
          <p:cNvSpPr/>
          <p:nvPr/>
        </p:nvSpPr>
        <p:spPr>
          <a:xfrm>
            <a:off x="64203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586" name="Google Shape;1586;p105"/>
          <p:cNvSpPr/>
          <p:nvPr/>
        </p:nvSpPr>
        <p:spPr>
          <a:xfrm>
            <a:off x="12396500"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587" name="Google Shape;1587;p105"/>
          <p:cNvSpPr/>
          <p:nvPr/>
        </p:nvSpPr>
        <p:spPr>
          <a:xfrm>
            <a:off x="1837267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588" name="Google Shape;1588;p105"/>
          <p:cNvSpPr/>
          <p:nvPr/>
        </p:nvSpPr>
        <p:spPr>
          <a:xfrm>
            <a:off x="4439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589" name="Google Shape;1589;p10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The Principles of a Data Mesh</a:t>
            </a:r>
            <a:endParaRPr/>
          </a:p>
        </p:txBody>
      </p:sp>
      <p:sp>
        <p:nvSpPr>
          <p:cNvPr id="1590" name="Google Shape;1590;p105"/>
          <p:cNvSpPr txBox="1"/>
          <p:nvPr>
            <p:ph idx="4294967295" type="body"/>
          </p:nvPr>
        </p:nvSpPr>
        <p:spPr>
          <a:xfrm>
            <a:off x="884200" y="6776649"/>
            <a:ext cx="4744800" cy="3135000"/>
          </a:xfrm>
          <a:prstGeom prst="rect">
            <a:avLst/>
          </a:prstGeom>
        </p:spPr>
        <p:txBody>
          <a:bodyPr anchorCtr="0" anchor="t" bIns="121875" lIns="0" spcFirstLastPara="1" rIns="121900" wrap="square" tIns="0">
            <a:noAutofit/>
          </a:bodyPr>
          <a:lstStyle/>
          <a:p>
            <a:pPr indent="0" lvl="0" marL="0" rtl="0" algn="ctr">
              <a:lnSpc>
                <a:spcPct val="100000"/>
              </a:lnSpc>
              <a:spcBef>
                <a:spcPts val="2000"/>
              </a:spcBef>
              <a:spcAft>
                <a:spcPts val="0"/>
              </a:spcAft>
              <a:buNone/>
            </a:pPr>
            <a:r>
              <a:rPr b="1" lang="en-US" sz="3600"/>
              <a:t>Domain-driven Decentralization</a:t>
            </a:r>
            <a:endParaRPr sz="3600"/>
          </a:p>
        </p:txBody>
      </p:sp>
      <p:sp>
        <p:nvSpPr>
          <p:cNvPr id="1591" name="Google Shape;1591;p105"/>
          <p:cNvSpPr txBox="1"/>
          <p:nvPr>
            <p:ph idx="4294967295" type="body"/>
          </p:nvPr>
        </p:nvSpPr>
        <p:spPr>
          <a:xfrm>
            <a:off x="68428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Data as a First Class Product</a:t>
            </a:r>
            <a:endParaRPr b="1" sz="3600"/>
          </a:p>
        </p:txBody>
      </p:sp>
      <p:sp>
        <p:nvSpPr>
          <p:cNvPr id="1592" name="Google Shape;1592;p105"/>
          <p:cNvSpPr txBox="1"/>
          <p:nvPr>
            <p:ph idx="4294967295" type="body"/>
          </p:nvPr>
        </p:nvSpPr>
        <p:spPr>
          <a:xfrm>
            <a:off x="18818150"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Federated Governance</a:t>
            </a:r>
            <a:endParaRPr b="1" sz="3600"/>
          </a:p>
        </p:txBody>
      </p:sp>
      <p:sp>
        <p:nvSpPr>
          <p:cNvPr id="1593" name="Google Shape;1593;p105"/>
          <p:cNvSpPr txBox="1"/>
          <p:nvPr>
            <p:ph idx="4294967295" type="body"/>
          </p:nvPr>
        </p:nvSpPr>
        <p:spPr>
          <a:xfrm>
            <a:off x="128306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Self-Serve Data Platform</a:t>
            </a:r>
            <a:endParaRPr b="1" sz="3600"/>
          </a:p>
        </p:txBody>
      </p:sp>
      <p:sp>
        <p:nvSpPr>
          <p:cNvPr id="1594" name="Google Shape;1594;p105"/>
          <p:cNvSpPr txBox="1"/>
          <p:nvPr/>
        </p:nvSpPr>
        <p:spPr>
          <a:xfrm>
            <a:off x="444037"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1</a:t>
            </a:r>
            <a:endParaRPr b="1" sz="9600">
              <a:solidFill>
                <a:schemeClr val="accent5"/>
              </a:solidFill>
              <a:latin typeface="Montserrat"/>
              <a:ea typeface="Montserrat"/>
              <a:cs typeface="Montserrat"/>
              <a:sym typeface="Montserrat"/>
            </a:endParaRPr>
          </a:p>
        </p:txBody>
      </p:sp>
      <p:sp>
        <p:nvSpPr>
          <p:cNvPr id="1595" name="Google Shape;1595;p105"/>
          <p:cNvSpPr txBox="1"/>
          <p:nvPr/>
        </p:nvSpPr>
        <p:spPr>
          <a:xfrm>
            <a:off x="64202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2</a:t>
            </a:r>
            <a:endParaRPr b="1" sz="9600">
              <a:solidFill>
                <a:schemeClr val="accent5"/>
              </a:solidFill>
              <a:latin typeface="Montserrat"/>
              <a:ea typeface="Montserrat"/>
              <a:cs typeface="Montserrat"/>
              <a:sym typeface="Montserrat"/>
            </a:endParaRPr>
          </a:p>
        </p:txBody>
      </p:sp>
      <p:sp>
        <p:nvSpPr>
          <p:cNvPr id="1596" name="Google Shape;1596;p105"/>
          <p:cNvSpPr txBox="1"/>
          <p:nvPr/>
        </p:nvSpPr>
        <p:spPr>
          <a:xfrm>
            <a:off x="12396500"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3</a:t>
            </a:r>
            <a:endParaRPr b="1" sz="9600">
              <a:solidFill>
                <a:schemeClr val="accent5"/>
              </a:solidFill>
              <a:latin typeface="Montserrat"/>
              <a:ea typeface="Montserrat"/>
              <a:cs typeface="Montserrat"/>
              <a:sym typeface="Montserrat"/>
            </a:endParaRPr>
          </a:p>
        </p:txBody>
      </p:sp>
      <p:sp>
        <p:nvSpPr>
          <p:cNvPr id="1597" name="Google Shape;1597;p105"/>
          <p:cNvSpPr txBox="1"/>
          <p:nvPr/>
        </p:nvSpPr>
        <p:spPr>
          <a:xfrm>
            <a:off x="183726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4</a:t>
            </a:r>
            <a:endParaRPr b="1" sz="9600">
              <a:solidFill>
                <a:schemeClr val="accent5"/>
              </a:solidFill>
              <a:latin typeface="Montserrat"/>
              <a:ea typeface="Montserrat"/>
              <a:cs typeface="Montserrat"/>
              <a:sym typeface="Montserrat"/>
            </a:endParaRPr>
          </a:p>
        </p:txBody>
      </p:sp>
      <p:sp>
        <p:nvSpPr>
          <p:cNvPr id="1598" name="Google Shape;1598;p105"/>
          <p:cNvSpPr txBox="1"/>
          <p:nvPr/>
        </p:nvSpPr>
        <p:spPr>
          <a:xfrm>
            <a:off x="884200"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Local Autonomy</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(Organizational Concerns)</a:t>
            </a:r>
            <a:endParaRPr sz="2400">
              <a:solidFill>
                <a:schemeClr val="dk1"/>
              </a:solidFill>
              <a:latin typeface="Montserrat"/>
              <a:ea typeface="Montserrat"/>
              <a:cs typeface="Montserrat"/>
              <a:sym typeface="Montserrat"/>
            </a:endParaRPr>
          </a:p>
        </p:txBody>
      </p:sp>
      <p:sp>
        <p:nvSpPr>
          <p:cNvPr id="1599" name="Google Shape;1599;p105"/>
          <p:cNvSpPr txBox="1"/>
          <p:nvPr/>
        </p:nvSpPr>
        <p:spPr>
          <a:xfrm>
            <a:off x="6831513"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Product thinking,</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“Microservice for Data”</a:t>
            </a:r>
            <a:endParaRPr sz="2400">
              <a:solidFill>
                <a:schemeClr val="dk1"/>
              </a:solidFill>
              <a:latin typeface="Montserrat"/>
              <a:ea typeface="Montserrat"/>
              <a:cs typeface="Montserrat"/>
              <a:sym typeface="Montserrat"/>
            </a:endParaRPr>
          </a:p>
        </p:txBody>
      </p:sp>
      <p:sp>
        <p:nvSpPr>
          <p:cNvPr id="1600" name="Google Shape;1600;p105"/>
          <p:cNvSpPr txBox="1"/>
          <p:nvPr/>
        </p:nvSpPr>
        <p:spPr>
          <a:xfrm>
            <a:off x="12807788"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Infra Tooling,</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Across Domains</a:t>
            </a:r>
            <a:endParaRPr sz="2400">
              <a:solidFill>
                <a:schemeClr val="dk1"/>
              </a:solidFill>
              <a:latin typeface="Montserrat"/>
              <a:ea typeface="Montserrat"/>
              <a:cs typeface="Montserrat"/>
              <a:sym typeface="Montserrat"/>
            </a:endParaRPr>
          </a:p>
        </p:txBody>
      </p:sp>
      <p:sp>
        <p:nvSpPr>
          <p:cNvPr id="1601" name="Google Shape;1601;p105"/>
          <p:cNvSpPr/>
          <p:nvPr/>
        </p:nvSpPr>
        <p:spPr>
          <a:xfrm>
            <a:off x="6420200"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602" name="Google Shape;1602;p105"/>
          <p:cNvSpPr/>
          <p:nvPr/>
        </p:nvSpPr>
        <p:spPr>
          <a:xfrm>
            <a:off x="183726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603" name="Google Shape;1603;p105"/>
          <p:cNvSpPr/>
          <p:nvPr/>
        </p:nvSpPr>
        <p:spPr>
          <a:xfrm>
            <a:off x="4440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10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Why Self-Service Matters</a:t>
            </a:r>
            <a:endParaRPr/>
          </a:p>
        </p:txBody>
      </p:sp>
      <p:pic>
        <p:nvPicPr>
          <p:cNvPr id="1610" name="Google Shape;1610;p106"/>
          <p:cNvPicPr preferRelativeResize="0"/>
          <p:nvPr/>
        </p:nvPicPr>
        <p:blipFill rotWithShape="1">
          <a:blip r:embed="rId3">
            <a:alphaModFix/>
          </a:blip>
          <a:srcRect b="0" l="0" r="0" t="19204"/>
          <a:stretch/>
        </p:blipFill>
        <p:spPr>
          <a:xfrm>
            <a:off x="1459775" y="2371424"/>
            <a:ext cx="21464460" cy="9755303"/>
          </a:xfrm>
          <a:prstGeom prst="rect">
            <a:avLst/>
          </a:prstGeom>
          <a:noFill/>
          <a:ln>
            <a:noFill/>
          </a:ln>
        </p:spPr>
      </p:pic>
      <p:sp>
        <p:nvSpPr>
          <p:cNvPr id="1611" name="Google Shape;1611;p106"/>
          <p:cNvSpPr txBox="1"/>
          <p:nvPr>
            <p:ph idx="4294967295" type="body"/>
          </p:nvPr>
        </p:nvSpPr>
        <p:spPr>
          <a:xfrm>
            <a:off x="5168850" y="4254625"/>
            <a:ext cx="14046300" cy="5988900"/>
          </a:xfrm>
          <a:prstGeom prst="rect">
            <a:avLst/>
          </a:prstGeom>
          <a:solidFill>
            <a:srgbClr val="FFFFFF"/>
          </a:solidFill>
          <a:ln cap="flat" cmpd="sng" w="19050">
            <a:solidFill>
              <a:schemeClr val="accent5"/>
            </a:solidFill>
            <a:prstDash val="dot"/>
            <a:round/>
            <a:headEnd len="sm" w="sm" type="none"/>
            <a:tailEnd len="sm" w="sm" type="none"/>
          </a:ln>
        </p:spPr>
        <p:txBody>
          <a:bodyPr anchorCtr="0" anchor="ctr" bIns="121900" lIns="243825" spcFirstLastPara="1" rIns="121900" wrap="square" tIns="121900">
            <a:noAutofit/>
          </a:bodyPr>
          <a:lstStyle/>
          <a:p>
            <a:pPr indent="-254000" lvl="0" marL="622300" marR="127000" rtl="0" algn="l">
              <a:lnSpc>
                <a:spcPct val="150000"/>
              </a:lnSpc>
              <a:spcBef>
                <a:spcPts val="1000"/>
              </a:spcBef>
              <a:spcAft>
                <a:spcPts val="0"/>
              </a:spcAft>
              <a:buNone/>
            </a:pPr>
            <a:r>
              <a:rPr lang="en-US">
                <a:latin typeface="Montserrat SemiBold"/>
                <a:ea typeface="Montserrat SemiBold"/>
                <a:cs typeface="Montserrat SemiBold"/>
                <a:sym typeface="Montserrat SemiBold"/>
              </a:rPr>
              <a:t>Trade Surveillance System</a:t>
            </a:r>
            <a:endParaRPr>
              <a:latin typeface="Montserrat SemiBold"/>
              <a:ea typeface="Montserrat SemiBold"/>
              <a:cs typeface="Montserrat SemiBold"/>
              <a:sym typeface="Montserrat SemiBold"/>
            </a:endParaRPr>
          </a:p>
          <a:p>
            <a:pPr indent="-457200" lvl="0" marL="622300" marR="127000" rtl="0" algn="l">
              <a:lnSpc>
                <a:spcPct val="150000"/>
              </a:lnSpc>
              <a:spcBef>
                <a:spcPts val="1000"/>
              </a:spcBef>
              <a:spcAft>
                <a:spcPts val="0"/>
              </a:spcAft>
              <a:buSzPts val="3200"/>
              <a:buChar char="●"/>
            </a:pPr>
            <a:r>
              <a:rPr lang="en-US"/>
              <a:t>Data from </a:t>
            </a:r>
            <a:r>
              <a:rPr b="1" lang="en-US"/>
              <a:t>13 sources </a:t>
            </a:r>
            <a:endParaRPr b="1"/>
          </a:p>
          <a:p>
            <a:pPr indent="-457200" lvl="0" marL="622300" marR="127000" rtl="0" algn="l">
              <a:lnSpc>
                <a:spcPct val="150000"/>
              </a:lnSpc>
              <a:spcBef>
                <a:spcPts val="0"/>
              </a:spcBef>
              <a:spcAft>
                <a:spcPts val="0"/>
              </a:spcAft>
              <a:buSzPts val="3200"/>
              <a:buChar char="●"/>
            </a:pPr>
            <a:r>
              <a:rPr lang="en-US"/>
              <a:t>Some sources publish events</a:t>
            </a:r>
            <a:endParaRPr/>
          </a:p>
          <a:p>
            <a:pPr indent="-457200" lvl="0" marL="622300" marR="127000" rtl="0" algn="l">
              <a:lnSpc>
                <a:spcPct val="150000"/>
              </a:lnSpc>
              <a:spcBef>
                <a:spcPts val="0"/>
              </a:spcBef>
              <a:spcAft>
                <a:spcPts val="0"/>
              </a:spcAft>
              <a:buSzPts val="3200"/>
              <a:buChar char="●"/>
            </a:pPr>
            <a:r>
              <a:rPr lang="en-US"/>
              <a:t>Needed </a:t>
            </a:r>
            <a:r>
              <a:rPr b="1" lang="en-US"/>
              <a:t>both historical and real-time</a:t>
            </a:r>
            <a:r>
              <a:rPr lang="en-US"/>
              <a:t> data</a:t>
            </a:r>
            <a:endParaRPr/>
          </a:p>
          <a:p>
            <a:pPr indent="-457200" lvl="0" marL="622300" marR="127000" rtl="0" algn="l">
              <a:lnSpc>
                <a:spcPct val="150000"/>
              </a:lnSpc>
              <a:spcBef>
                <a:spcPts val="0"/>
              </a:spcBef>
              <a:spcAft>
                <a:spcPts val="0"/>
              </a:spcAft>
              <a:buSzPts val="3200"/>
              <a:buChar char="●"/>
            </a:pPr>
            <a:r>
              <a:rPr lang="en-US"/>
              <a:t>Historical data from database extracts arranged with dev team. </a:t>
            </a:r>
            <a:endParaRPr/>
          </a:p>
          <a:p>
            <a:pPr indent="-457200" lvl="0" marL="622300" marR="127000" rtl="0" algn="l">
              <a:lnSpc>
                <a:spcPct val="150000"/>
              </a:lnSpc>
              <a:spcBef>
                <a:spcPts val="0"/>
              </a:spcBef>
              <a:spcAft>
                <a:spcPts val="0"/>
              </a:spcAft>
              <a:buSzPts val="3200"/>
              <a:buChar char="●"/>
            </a:pPr>
            <a:r>
              <a:rPr b="1" lang="en-US"/>
              <a:t>Format of events different to format of extracts</a:t>
            </a:r>
            <a:endParaRPr b="1"/>
          </a:p>
          <a:p>
            <a:pPr indent="-457200" lvl="0" marL="622300" marR="127000" rtl="0" algn="l">
              <a:lnSpc>
                <a:spcPct val="150000"/>
              </a:lnSpc>
              <a:spcBef>
                <a:spcPts val="0"/>
              </a:spcBef>
              <a:spcAft>
                <a:spcPts val="0"/>
              </a:spcAft>
              <a:buSzPts val="3200"/>
              <a:buChar char="●"/>
            </a:pPr>
            <a:r>
              <a:rPr b="1" lang="en-US"/>
              <a:t>9 months of effort</a:t>
            </a:r>
            <a:r>
              <a:rPr lang="en-US"/>
              <a:t> to get 13 sources into the new system.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07"/>
          <p:cNvSpPr/>
          <p:nvPr/>
        </p:nvSpPr>
        <p:spPr>
          <a:xfrm>
            <a:off x="5773650" y="5169875"/>
            <a:ext cx="12778200" cy="69753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618" name="Google Shape;1618;p10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Principle 3: Self-Serve Data Platform</a:t>
            </a:r>
            <a:endParaRPr/>
          </a:p>
        </p:txBody>
      </p:sp>
      <p:pic>
        <p:nvPicPr>
          <p:cNvPr id="1619" name="Google Shape;1619;p107"/>
          <p:cNvPicPr preferRelativeResize="0"/>
          <p:nvPr/>
        </p:nvPicPr>
        <p:blipFill>
          <a:blip r:embed="rId3">
            <a:alphaModFix/>
          </a:blip>
          <a:stretch>
            <a:fillRect/>
          </a:stretch>
        </p:blipFill>
        <p:spPr>
          <a:xfrm>
            <a:off x="6011424" y="5393323"/>
            <a:ext cx="12361167" cy="6486933"/>
          </a:xfrm>
          <a:prstGeom prst="rect">
            <a:avLst/>
          </a:prstGeom>
          <a:noFill/>
          <a:ln>
            <a:noFill/>
          </a:ln>
        </p:spPr>
      </p:pic>
      <p:sp>
        <p:nvSpPr>
          <p:cNvPr id="1620" name="Google Shape;1620;p107"/>
          <p:cNvSpPr txBox="1"/>
          <p:nvPr>
            <p:ph idx="1" type="body"/>
          </p:nvPr>
        </p:nvSpPr>
        <p:spPr>
          <a:xfrm>
            <a:off x="2768550" y="2482900"/>
            <a:ext cx="18846900" cy="2611500"/>
          </a:xfrm>
          <a:prstGeom prst="rect">
            <a:avLst/>
          </a:prstGeom>
        </p:spPr>
        <p:txBody>
          <a:bodyPr anchorCtr="0" anchor="t" bIns="121875" lIns="0" spcFirstLastPara="1" rIns="121900" wrap="square" tIns="0">
            <a:noAutofit/>
          </a:bodyPr>
          <a:lstStyle/>
          <a:p>
            <a:pPr indent="0" lvl="0" marL="0" rtl="0" algn="l">
              <a:spcBef>
                <a:spcPts val="2000"/>
              </a:spcBef>
              <a:spcAft>
                <a:spcPts val="0"/>
              </a:spcAft>
              <a:buNone/>
            </a:pPr>
            <a:r>
              <a:rPr lang="en-US" sz="3600"/>
              <a:t>Central infrastructure that provides real-time and historical data on demand</a:t>
            </a:r>
            <a:endParaRPr sz="3600"/>
          </a:p>
          <a:p>
            <a:pPr indent="0" lvl="0" marL="0" rtl="0" algn="l">
              <a:spcBef>
                <a:spcPts val="2000"/>
              </a:spcBef>
              <a:spcAft>
                <a:spcPts val="0"/>
              </a:spcAft>
              <a:buNone/>
            </a:pPr>
            <a:r>
              <a:rPr lang="en-US" sz="3600">
                <a:latin typeface="Montserrat SemiBold"/>
                <a:ea typeface="Montserrat SemiBold"/>
                <a:cs typeface="Montserrat SemiBold"/>
                <a:sym typeface="Montserrat SemiBold"/>
              </a:rPr>
              <a:t>Objective:</a:t>
            </a:r>
            <a:r>
              <a:rPr lang="en-US" sz="3600"/>
              <a:t> Make domains autonomous in their execution through rapid data provisioning</a:t>
            </a:r>
            <a:endParaRPr sz="3600"/>
          </a:p>
          <a:p>
            <a:pPr indent="0" lvl="0" marL="0" rtl="0" algn="l">
              <a:spcBef>
                <a:spcPts val="1000"/>
              </a:spcBef>
              <a:spcAft>
                <a:spcPts val="0"/>
              </a:spcAft>
              <a:buNone/>
            </a:pPr>
            <a:r>
              <a:t/>
            </a: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10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Consuming Real-Time &amp; Historical Data from </a:t>
            </a:r>
            <a:endParaRPr/>
          </a:p>
          <a:p>
            <a:pPr indent="0" lvl="0" marL="0" rtl="0" algn="l">
              <a:spcBef>
                <a:spcPts val="0"/>
              </a:spcBef>
              <a:spcAft>
                <a:spcPts val="0"/>
              </a:spcAft>
              <a:buNone/>
            </a:pPr>
            <a:r>
              <a:rPr lang="en-US"/>
              <a:t>the Mesh</a:t>
            </a:r>
            <a:endParaRPr/>
          </a:p>
        </p:txBody>
      </p:sp>
      <p:sp>
        <p:nvSpPr>
          <p:cNvPr id="1627" name="Google Shape;1627;p108"/>
          <p:cNvSpPr txBox="1"/>
          <p:nvPr>
            <p:ph idx="1" type="body"/>
          </p:nvPr>
        </p:nvSpPr>
        <p:spPr>
          <a:xfrm>
            <a:off x="2158950" y="3018700"/>
            <a:ext cx="20548800" cy="9003300"/>
          </a:xfrm>
          <a:prstGeom prst="rect">
            <a:avLst/>
          </a:prstGeom>
        </p:spPr>
        <p:txBody>
          <a:bodyPr anchorCtr="0" anchor="t" bIns="121875" lIns="0" spcFirstLastPara="1" rIns="121900" wrap="square" tIns="0">
            <a:noAutofit/>
          </a:bodyPr>
          <a:lstStyle/>
          <a:p>
            <a:pPr indent="-546100" lvl="0" marL="609600" rtl="0" algn="l">
              <a:lnSpc>
                <a:spcPct val="115000"/>
              </a:lnSpc>
              <a:spcBef>
                <a:spcPts val="2000"/>
              </a:spcBef>
              <a:spcAft>
                <a:spcPts val="0"/>
              </a:spcAft>
              <a:buSzPts val="3800"/>
              <a:buAutoNum type="arabicParenR"/>
            </a:pPr>
            <a:r>
              <a:rPr b="1" lang="en-US" sz="3800"/>
              <a:t>Separate Systems for Real-Time and Historical Data (Lambda Architecture)</a:t>
            </a:r>
            <a:endParaRPr sz="3800"/>
          </a:p>
          <a:p>
            <a:pPr indent="-546100" lvl="0" marL="609600" rtl="0" algn="l">
              <a:lnSpc>
                <a:spcPct val="115000"/>
              </a:lnSpc>
              <a:spcBef>
                <a:spcPts val="0"/>
              </a:spcBef>
              <a:spcAft>
                <a:spcPts val="0"/>
              </a:spcAft>
              <a:buSzPts val="3800"/>
              <a:buChar char="●"/>
            </a:pPr>
            <a:r>
              <a:rPr lang="en-US" sz="3800"/>
              <a:t>Considerations:</a:t>
            </a:r>
            <a:endParaRPr sz="3800"/>
          </a:p>
          <a:p>
            <a:pPr indent="-546100" lvl="1" marL="1219200" rtl="0" algn="l">
              <a:lnSpc>
                <a:spcPct val="115000"/>
              </a:lnSpc>
              <a:spcBef>
                <a:spcPts val="0"/>
              </a:spcBef>
              <a:spcAft>
                <a:spcPts val="0"/>
              </a:spcAft>
              <a:buSzPts val="3800"/>
              <a:buChar char="○"/>
            </a:pPr>
            <a:r>
              <a:rPr lang="en-US" sz="3800"/>
              <a:t>Difficulty to correlate real-time with historical “snapshot” data</a:t>
            </a:r>
            <a:endParaRPr sz="3800"/>
          </a:p>
          <a:p>
            <a:pPr indent="-546100" lvl="1" marL="1219200" rtl="0" algn="l">
              <a:lnSpc>
                <a:spcPct val="115000"/>
              </a:lnSpc>
              <a:spcBef>
                <a:spcPts val="0"/>
              </a:spcBef>
              <a:spcAft>
                <a:spcPts val="0"/>
              </a:spcAft>
              <a:buSzPts val="3800"/>
              <a:buChar char="○"/>
            </a:pPr>
            <a:r>
              <a:rPr lang="en-US" sz="3800"/>
              <a:t>Two systems to manage</a:t>
            </a:r>
            <a:endParaRPr sz="3800"/>
          </a:p>
          <a:p>
            <a:pPr indent="-546100" lvl="1" marL="1219200" rtl="0" algn="l">
              <a:lnSpc>
                <a:spcPct val="115000"/>
              </a:lnSpc>
              <a:spcBef>
                <a:spcPts val="0"/>
              </a:spcBef>
              <a:spcAft>
                <a:spcPts val="0"/>
              </a:spcAft>
              <a:buSzPts val="3800"/>
              <a:buChar char="○"/>
            </a:pPr>
            <a:r>
              <a:rPr lang="en-US" sz="3800"/>
              <a:t>Unlike event streams, snapshots have less granularity</a:t>
            </a:r>
            <a:br>
              <a:rPr lang="en-US" sz="3800"/>
            </a:br>
            <a:endParaRPr sz="3800"/>
          </a:p>
          <a:p>
            <a:pPr indent="-546100" lvl="0" marL="609600" rtl="0" algn="l">
              <a:lnSpc>
                <a:spcPct val="115000"/>
              </a:lnSpc>
              <a:spcBef>
                <a:spcPts val="0"/>
              </a:spcBef>
              <a:spcAft>
                <a:spcPts val="0"/>
              </a:spcAft>
              <a:buSzPts val="3800"/>
              <a:buAutoNum type="arabicParenR"/>
            </a:pPr>
            <a:r>
              <a:rPr b="1" lang="en-US" sz="3800"/>
              <a:t>One System for Real-Time and Historical Data (Kappa Architecture)</a:t>
            </a:r>
            <a:endParaRPr sz="3800"/>
          </a:p>
          <a:p>
            <a:pPr indent="-469900" lvl="0" marL="457200" rtl="0" algn="l">
              <a:lnSpc>
                <a:spcPct val="115000"/>
              </a:lnSpc>
              <a:spcBef>
                <a:spcPts val="0"/>
              </a:spcBef>
              <a:spcAft>
                <a:spcPts val="0"/>
              </a:spcAft>
              <a:buSzPts val="3800"/>
              <a:buChar char="●"/>
            </a:pPr>
            <a:r>
              <a:rPr lang="en-US" sz="3800"/>
              <a:t>Considerations:</a:t>
            </a:r>
            <a:endParaRPr sz="3800"/>
          </a:p>
          <a:p>
            <a:pPr indent="-469900" lvl="1" marL="914400" rtl="0" algn="l">
              <a:lnSpc>
                <a:spcPct val="115000"/>
              </a:lnSpc>
              <a:spcBef>
                <a:spcPts val="0"/>
              </a:spcBef>
              <a:spcAft>
                <a:spcPts val="0"/>
              </a:spcAft>
              <a:buSzPts val="3800"/>
              <a:buChar char="○"/>
            </a:pPr>
            <a:r>
              <a:rPr lang="en-US" sz="3800"/>
              <a:t>Operational complexity (addressed in Confluent Cloud)</a:t>
            </a:r>
            <a:endParaRPr sz="3800"/>
          </a:p>
          <a:p>
            <a:pPr indent="-469900" lvl="1" marL="914400" rtl="0" algn="l">
              <a:lnSpc>
                <a:spcPct val="115000"/>
              </a:lnSpc>
              <a:spcBef>
                <a:spcPts val="0"/>
              </a:spcBef>
              <a:spcAft>
                <a:spcPts val="0"/>
              </a:spcAft>
              <a:buSzPts val="3800"/>
              <a:buChar char="○"/>
            </a:pPr>
            <a:r>
              <a:rPr lang="en-US" sz="3800"/>
              <a:t>Downsides of immutability of regular streams: e.g. altering or deleting events</a:t>
            </a:r>
            <a:endParaRPr sz="3800"/>
          </a:p>
          <a:p>
            <a:pPr indent="-469900" lvl="1" marL="914400" rtl="0" algn="l">
              <a:lnSpc>
                <a:spcPct val="115000"/>
              </a:lnSpc>
              <a:spcBef>
                <a:spcPts val="0"/>
              </a:spcBef>
              <a:spcAft>
                <a:spcPts val="0"/>
              </a:spcAft>
              <a:buSzPts val="3800"/>
              <a:buChar char="○"/>
            </a:pPr>
            <a:r>
              <a:rPr lang="en-US" sz="3800"/>
              <a:t>Storage cost (addressed in Confluent Cloud, in Apache Kafka with KIP-405)</a:t>
            </a:r>
            <a:endParaRPr sz="3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109"/>
          <p:cNvSpPr/>
          <p:nvPr/>
        </p:nvSpPr>
        <p:spPr>
          <a:xfrm>
            <a:off x="4293600" y="2344575"/>
            <a:ext cx="15796800" cy="96717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grpSp>
        <p:nvGrpSpPr>
          <p:cNvPr id="1634" name="Google Shape;1634;p109"/>
          <p:cNvGrpSpPr/>
          <p:nvPr/>
        </p:nvGrpSpPr>
        <p:grpSpPr>
          <a:xfrm>
            <a:off x="4616900" y="2633683"/>
            <a:ext cx="15180200" cy="9062814"/>
            <a:chOff x="2550550" y="1975350"/>
            <a:chExt cx="12889700" cy="7695350"/>
          </a:xfrm>
        </p:grpSpPr>
        <p:pic>
          <p:nvPicPr>
            <p:cNvPr id="1635" name="Google Shape;1635;p109"/>
            <p:cNvPicPr preferRelativeResize="0"/>
            <p:nvPr/>
          </p:nvPicPr>
          <p:blipFill>
            <a:blip r:embed="rId3">
              <a:alphaModFix/>
            </a:blip>
            <a:stretch>
              <a:fillRect/>
            </a:stretch>
          </p:blipFill>
          <p:spPr>
            <a:xfrm>
              <a:off x="2550550" y="1975350"/>
              <a:ext cx="12889700" cy="7695350"/>
            </a:xfrm>
            <a:prstGeom prst="rect">
              <a:avLst/>
            </a:prstGeom>
            <a:noFill/>
            <a:ln>
              <a:noFill/>
            </a:ln>
          </p:spPr>
        </p:pic>
        <p:sp>
          <p:nvSpPr>
            <p:cNvPr id="1636" name="Google Shape;1636;p109"/>
            <p:cNvSpPr txBox="1"/>
            <p:nvPr/>
          </p:nvSpPr>
          <p:spPr>
            <a:xfrm>
              <a:off x="7399415" y="2329720"/>
              <a:ext cx="2253600" cy="457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900">
                  <a:latin typeface="Montserrat"/>
                  <a:ea typeface="Montserrat"/>
                  <a:cs typeface="Montserrat"/>
                  <a:sym typeface="Montserrat"/>
                </a:rPr>
                <a:t>Browse Schemas</a:t>
              </a:r>
              <a:endParaRPr b="1" sz="1900">
                <a:latin typeface="Montserrat"/>
                <a:ea typeface="Montserrat"/>
                <a:cs typeface="Montserrat"/>
                <a:sym typeface="Montserrat"/>
              </a:endParaRPr>
            </a:p>
          </p:txBody>
        </p:sp>
      </p:grpSp>
      <p:sp>
        <p:nvSpPr>
          <p:cNvPr id="1637" name="Google Shape;1637;p10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What This Can Look Like in Practice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110"/>
          <p:cNvSpPr/>
          <p:nvPr/>
        </p:nvSpPr>
        <p:spPr>
          <a:xfrm>
            <a:off x="1756650" y="2725600"/>
            <a:ext cx="20870700" cy="9296400"/>
          </a:xfrm>
          <a:prstGeom prst="roundRect">
            <a:avLst>
              <a:gd fmla="val 4202" name="adj"/>
            </a:avLst>
          </a:prstGeom>
          <a:solidFill>
            <a:schemeClr val="dk2"/>
          </a:solidFill>
          <a:ln cap="flat" cmpd="sng" w="9525">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644" name="Google Shape;1644;p110"/>
          <p:cNvSpPr/>
          <p:nvPr/>
        </p:nvSpPr>
        <p:spPr>
          <a:xfrm>
            <a:off x="2579225" y="8525900"/>
            <a:ext cx="1589400" cy="1350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10"/>
          <p:cNvSpPr/>
          <p:nvPr/>
        </p:nvSpPr>
        <p:spPr>
          <a:xfrm>
            <a:off x="19577775" y="4244900"/>
            <a:ext cx="1589400" cy="172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10"/>
          <p:cNvSpPr/>
          <p:nvPr/>
        </p:nvSpPr>
        <p:spPr>
          <a:xfrm>
            <a:off x="15041800" y="8616525"/>
            <a:ext cx="1162200" cy="1350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1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Implementation: Database Inside Out</a:t>
            </a:r>
            <a:endParaRPr/>
          </a:p>
        </p:txBody>
      </p:sp>
      <p:cxnSp>
        <p:nvCxnSpPr>
          <p:cNvPr id="1648" name="Google Shape;1648;p110"/>
          <p:cNvCxnSpPr/>
          <p:nvPr/>
        </p:nvCxnSpPr>
        <p:spPr>
          <a:xfrm>
            <a:off x="4578413" y="6641597"/>
            <a:ext cx="4671000" cy="5400"/>
          </a:xfrm>
          <a:prstGeom prst="straightConnector1">
            <a:avLst/>
          </a:prstGeom>
          <a:noFill/>
          <a:ln cap="flat" cmpd="sng" w="28575">
            <a:solidFill>
              <a:schemeClr val="lt1"/>
            </a:solidFill>
            <a:prstDash val="solid"/>
            <a:round/>
            <a:headEnd len="med" w="med" type="none"/>
            <a:tailEnd len="med" w="med" type="triangle"/>
          </a:ln>
        </p:spPr>
      </p:cxnSp>
      <p:cxnSp>
        <p:nvCxnSpPr>
          <p:cNvPr id="1649" name="Google Shape;1649;p110"/>
          <p:cNvCxnSpPr/>
          <p:nvPr/>
        </p:nvCxnSpPr>
        <p:spPr>
          <a:xfrm>
            <a:off x="4578413" y="4119672"/>
            <a:ext cx="4211100" cy="0"/>
          </a:xfrm>
          <a:prstGeom prst="straightConnector1">
            <a:avLst/>
          </a:prstGeom>
          <a:noFill/>
          <a:ln cap="flat" cmpd="sng" w="28575">
            <a:solidFill>
              <a:schemeClr val="lt1"/>
            </a:solidFill>
            <a:prstDash val="solid"/>
            <a:round/>
            <a:headEnd len="med" w="med" type="none"/>
            <a:tailEnd len="med" w="med" type="none"/>
          </a:ln>
        </p:spPr>
      </p:cxnSp>
      <p:sp>
        <p:nvSpPr>
          <p:cNvPr id="1650" name="Google Shape;1650;p110"/>
          <p:cNvSpPr/>
          <p:nvPr/>
        </p:nvSpPr>
        <p:spPr>
          <a:xfrm>
            <a:off x="4968575" y="3634100"/>
            <a:ext cx="3278400" cy="940800"/>
          </a:xfrm>
          <a:prstGeom prst="rect">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400">
                <a:solidFill>
                  <a:schemeClr val="dk1"/>
                </a:solidFill>
                <a:latin typeface="Montserrat"/>
                <a:ea typeface="Montserrat"/>
                <a:cs typeface="Montserrat"/>
                <a:sym typeface="Montserrat"/>
              </a:rPr>
              <a:t>Connector</a:t>
            </a:r>
            <a:endParaRPr b="1" sz="2400">
              <a:solidFill>
                <a:schemeClr val="dk1"/>
              </a:solidFill>
              <a:latin typeface="Montserrat"/>
              <a:ea typeface="Montserrat"/>
              <a:cs typeface="Montserrat"/>
              <a:sym typeface="Montserrat"/>
            </a:endParaRPr>
          </a:p>
        </p:txBody>
      </p:sp>
      <p:sp>
        <p:nvSpPr>
          <p:cNvPr id="1651" name="Google Shape;1651;p110"/>
          <p:cNvSpPr txBox="1"/>
          <p:nvPr/>
        </p:nvSpPr>
        <p:spPr>
          <a:xfrm>
            <a:off x="9235667" y="3049700"/>
            <a:ext cx="4471200" cy="1724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000">
                <a:solidFill>
                  <a:schemeClr val="lt1"/>
                </a:solidFill>
                <a:latin typeface="Montserrat"/>
                <a:ea typeface="Montserrat"/>
                <a:cs typeface="Montserrat"/>
                <a:sym typeface="Montserrat"/>
              </a:rPr>
              <a:t>Messaging that Remembers</a:t>
            </a:r>
            <a:endParaRPr b="1" sz="3000">
              <a:solidFill>
                <a:schemeClr val="lt1"/>
              </a:solidFill>
              <a:latin typeface="Montserrat"/>
              <a:ea typeface="Montserrat"/>
              <a:cs typeface="Montserrat"/>
              <a:sym typeface="Montserrat"/>
            </a:endParaRPr>
          </a:p>
        </p:txBody>
      </p:sp>
      <p:cxnSp>
        <p:nvCxnSpPr>
          <p:cNvPr id="1652" name="Google Shape;1652;p110"/>
          <p:cNvCxnSpPr/>
          <p:nvPr/>
        </p:nvCxnSpPr>
        <p:spPr>
          <a:xfrm>
            <a:off x="4578413" y="11010222"/>
            <a:ext cx="4211100" cy="0"/>
          </a:xfrm>
          <a:prstGeom prst="straightConnector1">
            <a:avLst/>
          </a:prstGeom>
          <a:noFill/>
          <a:ln cap="flat" cmpd="sng" w="28575">
            <a:solidFill>
              <a:schemeClr val="lt1"/>
            </a:solidFill>
            <a:prstDash val="solid"/>
            <a:round/>
            <a:headEnd len="med" w="med" type="none"/>
            <a:tailEnd len="med" w="med" type="none"/>
          </a:ln>
        </p:spPr>
      </p:cxnSp>
      <p:cxnSp>
        <p:nvCxnSpPr>
          <p:cNvPr id="1653" name="Google Shape;1653;p110"/>
          <p:cNvCxnSpPr/>
          <p:nvPr/>
        </p:nvCxnSpPr>
        <p:spPr>
          <a:xfrm flipH="1" rot="10800000">
            <a:off x="12510063" y="5656459"/>
            <a:ext cx="1350600" cy="427500"/>
          </a:xfrm>
          <a:prstGeom prst="straightConnector1">
            <a:avLst/>
          </a:prstGeom>
          <a:noFill/>
          <a:ln cap="flat" cmpd="sng" w="28575">
            <a:solidFill>
              <a:schemeClr val="lt1"/>
            </a:solidFill>
            <a:prstDash val="solid"/>
            <a:round/>
            <a:headEnd len="med" w="med" type="triangle"/>
            <a:tailEnd len="med" w="med" type="triangle"/>
          </a:ln>
        </p:spPr>
      </p:cxnSp>
      <p:cxnSp>
        <p:nvCxnSpPr>
          <p:cNvPr id="1654" name="Google Shape;1654;p110"/>
          <p:cNvCxnSpPr/>
          <p:nvPr/>
        </p:nvCxnSpPr>
        <p:spPr>
          <a:xfrm>
            <a:off x="17692651" y="5200134"/>
            <a:ext cx="1290900" cy="0"/>
          </a:xfrm>
          <a:prstGeom prst="straightConnector1">
            <a:avLst/>
          </a:prstGeom>
          <a:noFill/>
          <a:ln cap="flat" cmpd="sng" w="28575">
            <a:solidFill>
              <a:schemeClr val="lt1"/>
            </a:solidFill>
            <a:prstDash val="solid"/>
            <a:round/>
            <a:headEnd len="med" w="med" type="none"/>
            <a:tailEnd len="med" w="med" type="triangle"/>
          </a:ln>
        </p:spPr>
      </p:cxnSp>
      <p:grpSp>
        <p:nvGrpSpPr>
          <p:cNvPr id="1655" name="Google Shape;1655;p110"/>
          <p:cNvGrpSpPr/>
          <p:nvPr/>
        </p:nvGrpSpPr>
        <p:grpSpPr>
          <a:xfrm>
            <a:off x="14440747" y="3992127"/>
            <a:ext cx="2496602" cy="2415991"/>
            <a:chOff x="14440747" y="3992127"/>
            <a:chExt cx="2496602" cy="2415991"/>
          </a:xfrm>
        </p:grpSpPr>
        <p:sp>
          <p:nvSpPr>
            <p:cNvPr id="1656" name="Google Shape;1656;p110"/>
            <p:cNvSpPr/>
            <p:nvPr/>
          </p:nvSpPr>
          <p:spPr>
            <a:xfrm>
              <a:off x="14741491" y="5919158"/>
              <a:ext cx="325580" cy="325473"/>
            </a:xfrm>
            <a:custGeom>
              <a:rect b="b" l="l" r="r" t="t"/>
              <a:pathLst>
                <a:path extrusionOk="0" h="153587" w="153649">
                  <a:moveTo>
                    <a:pt x="33789" y="141660"/>
                  </a:moveTo>
                  <a:lnTo>
                    <a:pt x="594" y="20509"/>
                  </a:lnTo>
                  <a:cubicBezTo>
                    <a:pt x="-2700" y="8485"/>
                    <a:pt x="8229" y="-2609"/>
                    <a:pt x="20269" y="543"/>
                  </a:cubicBezTo>
                  <a:lnTo>
                    <a:pt x="141558" y="32292"/>
                  </a:lnTo>
                  <a:cubicBezTo>
                    <a:pt x="153599" y="35444"/>
                    <a:pt x="157722" y="50477"/>
                    <a:pt x="148975" y="59355"/>
                  </a:cubicBezTo>
                  <a:lnTo>
                    <a:pt x="60884" y="148756"/>
                  </a:lnTo>
                  <a:cubicBezTo>
                    <a:pt x="52137" y="157634"/>
                    <a:pt x="37083" y="153700"/>
                    <a:pt x="33789" y="141660"/>
                  </a:cubicBezTo>
                  <a:close/>
                </a:path>
              </a:pathLst>
            </a:custGeom>
            <a:solidFill>
              <a:schemeClr val="lt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lt1"/>
                </a:solidFill>
                <a:latin typeface="Calibri"/>
                <a:ea typeface="Calibri"/>
                <a:cs typeface="Calibri"/>
                <a:sym typeface="Calibri"/>
              </a:endParaRPr>
            </a:p>
          </p:txBody>
        </p:sp>
        <p:sp>
          <p:nvSpPr>
            <p:cNvPr id="1657" name="Google Shape;1657;p110"/>
            <p:cNvSpPr/>
            <p:nvPr/>
          </p:nvSpPr>
          <p:spPr>
            <a:xfrm>
              <a:off x="15118479" y="3992127"/>
              <a:ext cx="326392" cy="324597"/>
            </a:xfrm>
            <a:custGeom>
              <a:rect b="b" l="l" r="r" t="t"/>
              <a:pathLst>
                <a:path extrusionOk="0" h="153174" w="154032">
                  <a:moveTo>
                    <a:pt x="20078" y="492"/>
                  </a:moveTo>
                  <a:lnTo>
                    <a:pt x="141747" y="30739"/>
                  </a:lnTo>
                  <a:cubicBezTo>
                    <a:pt x="153824" y="33741"/>
                    <a:pt x="158132" y="48721"/>
                    <a:pt x="149499" y="57706"/>
                  </a:cubicBezTo>
                  <a:lnTo>
                    <a:pt x="62539" y="148201"/>
                  </a:lnTo>
                  <a:cubicBezTo>
                    <a:pt x="53910" y="157186"/>
                    <a:pt x="38807" y="153435"/>
                    <a:pt x="35363" y="141448"/>
                  </a:cubicBezTo>
                  <a:lnTo>
                    <a:pt x="650" y="20706"/>
                  </a:lnTo>
                  <a:cubicBezTo>
                    <a:pt x="-2794" y="8719"/>
                    <a:pt x="7997" y="-2510"/>
                    <a:pt x="20078" y="492"/>
                  </a:cubicBezTo>
                  <a:close/>
                </a:path>
              </a:pathLst>
            </a:custGeom>
            <a:solidFill>
              <a:schemeClr val="lt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lt1"/>
                </a:solidFill>
                <a:latin typeface="Calibri"/>
                <a:ea typeface="Calibri"/>
                <a:cs typeface="Calibri"/>
                <a:sym typeface="Calibri"/>
              </a:endParaRPr>
            </a:p>
          </p:txBody>
        </p:sp>
        <p:sp>
          <p:nvSpPr>
            <p:cNvPr id="1658" name="Google Shape;1658;p110"/>
            <p:cNvSpPr/>
            <p:nvPr/>
          </p:nvSpPr>
          <p:spPr>
            <a:xfrm>
              <a:off x="14868981" y="5854039"/>
              <a:ext cx="1730490" cy="554079"/>
            </a:xfrm>
            <a:custGeom>
              <a:rect b="b" l="l" r="r" t="t"/>
              <a:pathLst>
                <a:path extrusionOk="0" h="261464" w="816659">
                  <a:moveTo>
                    <a:pt x="807173" y="4983"/>
                  </a:moveTo>
                  <a:cubicBezTo>
                    <a:pt x="817779" y="13109"/>
                    <a:pt x="819794" y="28311"/>
                    <a:pt x="811687" y="38936"/>
                  </a:cubicBezTo>
                  <a:cubicBezTo>
                    <a:pt x="708509" y="174148"/>
                    <a:pt x="545816" y="261464"/>
                    <a:pt x="362759" y="261464"/>
                  </a:cubicBezTo>
                  <a:cubicBezTo>
                    <a:pt x="228871" y="261464"/>
                    <a:pt x="105823" y="214744"/>
                    <a:pt x="9021" y="136706"/>
                  </a:cubicBezTo>
                  <a:cubicBezTo>
                    <a:pt x="-1379" y="128314"/>
                    <a:pt x="-3029" y="113074"/>
                    <a:pt x="5336" y="102644"/>
                  </a:cubicBezTo>
                  <a:cubicBezTo>
                    <a:pt x="13701" y="92224"/>
                    <a:pt x="28913" y="90576"/>
                    <a:pt x="39313" y="98958"/>
                  </a:cubicBezTo>
                  <a:cubicBezTo>
                    <a:pt x="127844" y="170329"/>
                    <a:pt x="240286" y="213030"/>
                    <a:pt x="362759" y="213030"/>
                  </a:cubicBezTo>
                  <a:cubicBezTo>
                    <a:pt x="530121" y="213030"/>
                    <a:pt x="678868" y="133258"/>
                    <a:pt x="773303" y="9508"/>
                  </a:cubicBezTo>
                  <a:cubicBezTo>
                    <a:pt x="781410" y="-1118"/>
                    <a:pt x="796577" y="-3143"/>
                    <a:pt x="807173" y="4983"/>
                  </a:cubicBezTo>
                  <a:close/>
                </a:path>
              </a:pathLst>
            </a:custGeom>
            <a:solidFill>
              <a:schemeClr val="lt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lt1"/>
                </a:solidFill>
                <a:latin typeface="Calibri"/>
                <a:ea typeface="Calibri"/>
                <a:cs typeface="Calibri"/>
                <a:sym typeface="Calibri"/>
              </a:endParaRPr>
            </a:p>
          </p:txBody>
        </p:sp>
        <p:sp>
          <p:nvSpPr>
            <p:cNvPr id="1659" name="Google Shape;1659;p110"/>
            <p:cNvSpPr/>
            <p:nvPr/>
          </p:nvSpPr>
          <p:spPr>
            <a:xfrm>
              <a:off x="14440747" y="4091915"/>
              <a:ext cx="819824" cy="1584060"/>
            </a:xfrm>
            <a:custGeom>
              <a:rect b="b" l="l" r="r" t="t"/>
              <a:pathLst>
                <a:path extrusionOk="0" h="747501" w="386894">
                  <a:moveTo>
                    <a:pt x="385133" y="15167"/>
                  </a:moveTo>
                  <a:cubicBezTo>
                    <a:pt x="390126" y="27572"/>
                    <a:pt x="384140" y="41685"/>
                    <a:pt x="371762" y="46689"/>
                  </a:cubicBezTo>
                  <a:cubicBezTo>
                    <a:pt x="182106" y="123364"/>
                    <a:pt x="48331" y="309538"/>
                    <a:pt x="48331" y="526992"/>
                  </a:cubicBezTo>
                  <a:cubicBezTo>
                    <a:pt x="48331" y="593165"/>
                    <a:pt x="60729" y="656378"/>
                    <a:pt x="83271" y="714499"/>
                  </a:cubicBezTo>
                  <a:cubicBezTo>
                    <a:pt x="88106" y="726966"/>
                    <a:pt x="81942" y="741002"/>
                    <a:pt x="69502" y="745849"/>
                  </a:cubicBezTo>
                  <a:cubicBezTo>
                    <a:pt x="57063" y="750696"/>
                    <a:pt x="43059" y="744518"/>
                    <a:pt x="38223" y="732050"/>
                  </a:cubicBezTo>
                  <a:cubicBezTo>
                    <a:pt x="13550" y="668435"/>
                    <a:pt x="0" y="599276"/>
                    <a:pt x="0" y="526992"/>
                  </a:cubicBezTo>
                  <a:cubicBezTo>
                    <a:pt x="0" y="289108"/>
                    <a:pt x="146376" y="85575"/>
                    <a:pt x="353682" y="1765"/>
                  </a:cubicBezTo>
                  <a:cubicBezTo>
                    <a:pt x="366060" y="-3239"/>
                    <a:pt x="380141" y="2761"/>
                    <a:pt x="385133" y="15167"/>
                  </a:cubicBezTo>
                  <a:close/>
                </a:path>
              </a:pathLst>
            </a:custGeom>
            <a:solidFill>
              <a:schemeClr val="lt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lt1"/>
                </a:solidFill>
                <a:latin typeface="Calibri"/>
                <a:ea typeface="Calibri"/>
                <a:cs typeface="Calibri"/>
                <a:sym typeface="Calibri"/>
              </a:endParaRPr>
            </a:p>
          </p:txBody>
        </p:sp>
        <p:sp>
          <p:nvSpPr>
            <p:cNvPr id="1660" name="Google Shape;1660;p110"/>
            <p:cNvSpPr/>
            <p:nvPr/>
          </p:nvSpPr>
          <p:spPr>
            <a:xfrm>
              <a:off x="15746710" y="4020134"/>
              <a:ext cx="1087797" cy="1387291"/>
            </a:xfrm>
            <a:custGeom>
              <a:rect b="b" l="l" r="r" t="t"/>
              <a:pathLst>
                <a:path extrusionOk="0" h="654648" w="513357">
                  <a:moveTo>
                    <a:pt x="237" y="20862"/>
                  </a:moveTo>
                  <a:cubicBezTo>
                    <a:pt x="2089" y="7615"/>
                    <a:pt x="14305" y="-1619"/>
                    <a:pt x="27522" y="237"/>
                  </a:cubicBezTo>
                  <a:cubicBezTo>
                    <a:pt x="302078" y="38797"/>
                    <a:pt x="513358" y="275064"/>
                    <a:pt x="513358" y="560873"/>
                  </a:cubicBezTo>
                  <a:cubicBezTo>
                    <a:pt x="513358" y="585470"/>
                    <a:pt x="511780" y="609715"/>
                    <a:pt x="508739" y="633507"/>
                  </a:cubicBezTo>
                  <a:cubicBezTo>
                    <a:pt x="507038" y="646775"/>
                    <a:pt x="494931" y="656151"/>
                    <a:pt x="481692" y="654449"/>
                  </a:cubicBezTo>
                  <a:cubicBezTo>
                    <a:pt x="468454" y="652748"/>
                    <a:pt x="459103" y="640613"/>
                    <a:pt x="460804" y="627345"/>
                  </a:cubicBezTo>
                  <a:cubicBezTo>
                    <a:pt x="463589" y="605590"/>
                    <a:pt x="465023" y="583403"/>
                    <a:pt x="465023" y="560873"/>
                  </a:cubicBezTo>
                  <a:cubicBezTo>
                    <a:pt x="465023" y="299561"/>
                    <a:pt x="271838" y="83465"/>
                    <a:pt x="20815" y="48210"/>
                  </a:cubicBezTo>
                  <a:cubicBezTo>
                    <a:pt x="7598" y="46354"/>
                    <a:pt x="-1615" y="34110"/>
                    <a:pt x="237" y="20862"/>
                  </a:cubicBezTo>
                  <a:close/>
                </a:path>
              </a:pathLst>
            </a:custGeom>
            <a:solidFill>
              <a:schemeClr val="lt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lt1"/>
                </a:solidFill>
                <a:latin typeface="Calibri"/>
                <a:ea typeface="Calibri"/>
                <a:cs typeface="Calibri"/>
                <a:sym typeface="Calibri"/>
              </a:endParaRPr>
            </a:p>
          </p:txBody>
        </p:sp>
        <p:sp>
          <p:nvSpPr>
            <p:cNvPr id="1661" name="Google Shape;1661;p110"/>
            <p:cNvSpPr/>
            <p:nvPr/>
          </p:nvSpPr>
          <p:spPr>
            <a:xfrm>
              <a:off x="16610137" y="5268365"/>
              <a:ext cx="327212" cy="323610"/>
            </a:xfrm>
            <a:custGeom>
              <a:rect b="b" l="l" r="r" t="t"/>
              <a:pathLst>
                <a:path extrusionOk="0" h="152708" w="154419">
                  <a:moveTo>
                    <a:pt x="150028" y="56016"/>
                  </a:moveTo>
                  <a:lnTo>
                    <a:pt x="64203" y="147589"/>
                  </a:lnTo>
                  <a:cubicBezTo>
                    <a:pt x="55679" y="156683"/>
                    <a:pt x="40540" y="153118"/>
                    <a:pt x="36938" y="141180"/>
                  </a:cubicBezTo>
                  <a:lnTo>
                    <a:pt x="711" y="20903"/>
                  </a:lnTo>
                  <a:cubicBezTo>
                    <a:pt x="-2891" y="8962"/>
                    <a:pt x="7762" y="-2405"/>
                    <a:pt x="19879" y="443"/>
                  </a:cubicBezTo>
                  <a:lnTo>
                    <a:pt x="141931" y="29147"/>
                  </a:lnTo>
                  <a:cubicBezTo>
                    <a:pt x="154048" y="31994"/>
                    <a:pt x="158543" y="46922"/>
                    <a:pt x="150028" y="56016"/>
                  </a:cubicBezTo>
                  <a:close/>
                </a:path>
              </a:pathLst>
            </a:custGeom>
            <a:solidFill>
              <a:schemeClr val="lt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lt1"/>
                </a:solidFill>
                <a:latin typeface="Calibri"/>
                <a:ea typeface="Calibri"/>
                <a:cs typeface="Calibri"/>
                <a:sym typeface="Calibri"/>
              </a:endParaRPr>
            </a:p>
          </p:txBody>
        </p:sp>
      </p:grpSp>
      <p:sp>
        <p:nvSpPr>
          <p:cNvPr id="1662" name="Google Shape;1662;p110"/>
          <p:cNvSpPr txBox="1"/>
          <p:nvPr/>
        </p:nvSpPr>
        <p:spPr>
          <a:xfrm>
            <a:off x="14474497" y="4900994"/>
            <a:ext cx="2267351" cy="666648"/>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US" sz="1800">
                <a:solidFill>
                  <a:schemeClr val="lt1"/>
                </a:solidFill>
                <a:latin typeface="Montserrat Medium"/>
                <a:ea typeface="Montserrat Medium"/>
                <a:cs typeface="Montserrat Medium"/>
                <a:sym typeface="Montserrat Medium"/>
              </a:rPr>
              <a:t>STREAM</a:t>
            </a:r>
            <a:endParaRPr sz="18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1800">
                <a:solidFill>
                  <a:schemeClr val="lt1"/>
                </a:solidFill>
                <a:latin typeface="Montserrat Medium"/>
                <a:ea typeface="Montserrat Medium"/>
                <a:cs typeface="Montserrat Medium"/>
                <a:sym typeface="Montserrat Medium"/>
              </a:rPr>
              <a:t>PROCESSOR</a:t>
            </a:r>
            <a:endParaRPr sz="1800">
              <a:solidFill>
                <a:schemeClr val="lt1"/>
              </a:solidFill>
              <a:latin typeface="Montserrat Medium"/>
              <a:ea typeface="Montserrat Medium"/>
              <a:cs typeface="Montserrat Medium"/>
              <a:sym typeface="Montserrat Medium"/>
            </a:endParaRPr>
          </a:p>
        </p:txBody>
      </p:sp>
      <p:grpSp>
        <p:nvGrpSpPr>
          <p:cNvPr id="1663" name="Google Shape;1663;p110"/>
          <p:cNvGrpSpPr/>
          <p:nvPr/>
        </p:nvGrpSpPr>
        <p:grpSpPr>
          <a:xfrm>
            <a:off x="15137241" y="8655167"/>
            <a:ext cx="951197" cy="1264634"/>
            <a:chOff x="1901750" y="5452538"/>
            <a:chExt cx="575228" cy="764776"/>
          </a:xfrm>
        </p:grpSpPr>
        <p:sp>
          <p:nvSpPr>
            <p:cNvPr id="1664" name="Google Shape;1664;p110"/>
            <p:cNvSpPr/>
            <p:nvPr/>
          </p:nvSpPr>
          <p:spPr>
            <a:xfrm>
              <a:off x="1901750" y="5452538"/>
              <a:ext cx="575228" cy="764776"/>
            </a:xfrm>
            <a:custGeom>
              <a:rect b="b" l="l" r="r" t="t"/>
              <a:pathLst>
                <a:path extrusionOk="0" h="5576" w="4194">
                  <a:moveTo>
                    <a:pt x="327" y="785"/>
                  </a:moveTo>
                  <a:cubicBezTo>
                    <a:pt x="327" y="767"/>
                    <a:pt x="327" y="729"/>
                    <a:pt x="411" y="673"/>
                  </a:cubicBezTo>
                  <a:cubicBezTo>
                    <a:pt x="486" y="617"/>
                    <a:pt x="607" y="561"/>
                    <a:pt x="775" y="496"/>
                  </a:cubicBezTo>
                  <a:cubicBezTo>
                    <a:pt x="1102" y="393"/>
                    <a:pt x="1569" y="328"/>
                    <a:pt x="2083" y="328"/>
                  </a:cubicBezTo>
                  <a:cubicBezTo>
                    <a:pt x="2596" y="328"/>
                    <a:pt x="3063" y="393"/>
                    <a:pt x="3390" y="496"/>
                  </a:cubicBezTo>
                  <a:cubicBezTo>
                    <a:pt x="3549" y="561"/>
                    <a:pt x="3680" y="617"/>
                    <a:pt x="3754" y="673"/>
                  </a:cubicBezTo>
                  <a:cubicBezTo>
                    <a:pt x="3829" y="729"/>
                    <a:pt x="3829" y="767"/>
                    <a:pt x="3829" y="785"/>
                  </a:cubicBezTo>
                  <a:lnTo>
                    <a:pt x="3829" y="4969"/>
                  </a:lnTo>
                  <a:lnTo>
                    <a:pt x="3820" y="4988"/>
                  </a:lnTo>
                  <a:cubicBezTo>
                    <a:pt x="3801" y="5006"/>
                    <a:pt x="3736" y="5034"/>
                    <a:pt x="3661" y="5053"/>
                  </a:cubicBezTo>
                  <a:cubicBezTo>
                    <a:pt x="3493" y="5100"/>
                    <a:pt x="3269" y="5137"/>
                    <a:pt x="3035" y="5156"/>
                  </a:cubicBezTo>
                  <a:cubicBezTo>
                    <a:pt x="2802" y="5184"/>
                    <a:pt x="2568" y="5193"/>
                    <a:pt x="2400" y="5202"/>
                  </a:cubicBezTo>
                  <a:lnTo>
                    <a:pt x="2186" y="5202"/>
                  </a:lnTo>
                  <a:lnTo>
                    <a:pt x="2130" y="5202"/>
                  </a:lnTo>
                  <a:lnTo>
                    <a:pt x="2120" y="5202"/>
                  </a:lnTo>
                  <a:lnTo>
                    <a:pt x="2120" y="5202"/>
                  </a:lnTo>
                  <a:lnTo>
                    <a:pt x="2120" y="5202"/>
                  </a:lnTo>
                  <a:lnTo>
                    <a:pt x="2120" y="5202"/>
                  </a:lnTo>
                  <a:lnTo>
                    <a:pt x="2120" y="5202"/>
                  </a:lnTo>
                  <a:lnTo>
                    <a:pt x="2120" y="5202"/>
                  </a:lnTo>
                  <a:lnTo>
                    <a:pt x="2120" y="5202"/>
                  </a:lnTo>
                  <a:lnTo>
                    <a:pt x="2120" y="5202"/>
                  </a:lnTo>
                  <a:lnTo>
                    <a:pt x="2120" y="5202"/>
                  </a:lnTo>
                  <a:lnTo>
                    <a:pt x="2120" y="5202"/>
                  </a:lnTo>
                  <a:lnTo>
                    <a:pt x="2101" y="5202"/>
                  </a:lnTo>
                  <a:lnTo>
                    <a:pt x="2045" y="5202"/>
                  </a:lnTo>
                  <a:cubicBezTo>
                    <a:pt x="1989" y="5202"/>
                    <a:pt x="1915" y="5202"/>
                    <a:pt x="1821" y="5193"/>
                  </a:cubicBezTo>
                  <a:cubicBezTo>
                    <a:pt x="1635" y="5193"/>
                    <a:pt x="1401" y="5174"/>
                    <a:pt x="1158" y="5146"/>
                  </a:cubicBezTo>
                  <a:cubicBezTo>
                    <a:pt x="916" y="5128"/>
                    <a:pt x="682" y="5090"/>
                    <a:pt x="514" y="5044"/>
                  </a:cubicBezTo>
                  <a:cubicBezTo>
                    <a:pt x="439" y="5016"/>
                    <a:pt x="374" y="4997"/>
                    <a:pt x="346" y="4969"/>
                  </a:cubicBezTo>
                  <a:cubicBezTo>
                    <a:pt x="346" y="4969"/>
                    <a:pt x="327" y="4969"/>
                    <a:pt x="327" y="4960"/>
                  </a:cubicBezTo>
                  <a:lnTo>
                    <a:pt x="327" y="785"/>
                  </a:lnTo>
                  <a:close/>
                  <a:moveTo>
                    <a:pt x="4193" y="785"/>
                  </a:moveTo>
                  <a:lnTo>
                    <a:pt x="4193" y="4997"/>
                  </a:lnTo>
                  <a:cubicBezTo>
                    <a:pt x="4193" y="5118"/>
                    <a:pt x="4109" y="5221"/>
                    <a:pt x="4044" y="5258"/>
                  </a:cubicBezTo>
                  <a:cubicBezTo>
                    <a:pt x="3969" y="5324"/>
                    <a:pt x="3876" y="5352"/>
                    <a:pt x="3773" y="5389"/>
                  </a:cubicBezTo>
                  <a:cubicBezTo>
                    <a:pt x="3577" y="5445"/>
                    <a:pt x="3334" y="5483"/>
                    <a:pt x="3101" y="5520"/>
                  </a:cubicBezTo>
                  <a:cubicBezTo>
                    <a:pt x="2849" y="5539"/>
                    <a:pt x="2615" y="5557"/>
                    <a:pt x="2428" y="5567"/>
                  </a:cubicBezTo>
                  <a:cubicBezTo>
                    <a:pt x="2335" y="5567"/>
                    <a:pt x="2270" y="5576"/>
                    <a:pt x="2214" y="5576"/>
                  </a:cubicBezTo>
                  <a:lnTo>
                    <a:pt x="2148" y="5576"/>
                  </a:lnTo>
                  <a:lnTo>
                    <a:pt x="2139" y="5576"/>
                  </a:lnTo>
                  <a:lnTo>
                    <a:pt x="2139" y="5576"/>
                  </a:lnTo>
                  <a:lnTo>
                    <a:pt x="2139" y="5576"/>
                  </a:lnTo>
                  <a:lnTo>
                    <a:pt x="2139" y="5576"/>
                  </a:lnTo>
                  <a:lnTo>
                    <a:pt x="2139" y="5576"/>
                  </a:lnTo>
                  <a:lnTo>
                    <a:pt x="2139" y="5398"/>
                  </a:lnTo>
                  <a:lnTo>
                    <a:pt x="2139" y="5576"/>
                  </a:lnTo>
                  <a:lnTo>
                    <a:pt x="2139" y="5576"/>
                  </a:lnTo>
                  <a:lnTo>
                    <a:pt x="2139" y="5576"/>
                  </a:lnTo>
                  <a:lnTo>
                    <a:pt x="2139" y="5576"/>
                  </a:lnTo>
                  <a:lnTo>
                    <a:pt x="2139" y="5576"/>
                  </a:lnTo>
                  <a:lnTo>
                    <a:pt x="2130" y="5576"/>
                  </a:lnTo>
                  <a:lnTo>
                    <a:pt x="2055" y="5576"/>
                  </a:lnTo>
                  <a:cubicBezTo>
                    <a:pt x="1999" y="5576"/>
                    <a:pt x="1933" y="5576"/>
                    <a:pt x="1840" y="5567"/>
                  </a:cubicBezTo>
                  <a:cubicBezTo>
                    <a:pt x="1653" y="5567"/>
                    <a:pt x="1392" y="5539"/>
                    <a:pt x="1149" y="5520"/>
                  </a:cubicBezTo>
                  <a:cubicBezTo>
                    <a:pt x="906" y="5492"/>
                    <a:pt x="635" y="5464"/>
                    <a:pt x="439" y="5389"/>
                  </a:cubicBezTo>
                  <a:cubicBezTo>
                    <a:pt x="327" y="5370"/>
                    <a:pt x="234" y="5324"/>
                    <a:pt x="168" y="5277"/>
                  </a:cubicBezTo>
                  <a:cubicBezTo>
                    <a:pt x="84" y="5230"/>
                    <a:pt x="0" y="5137"/>
                    <a:pt x="0" y="5006"/>
                  </a:cubicBezTo>
                  <a:lnTo>
                    <a:pt x="0" y="795"/>
                  </a:lnTo>
                  <a:cubicBezTo>
                    <a:pt x="0" y="627"/>
                    <a:pt x="112" y="496"/>
                    <a:pt x="225" y="403"/>
                  </a:cubicBezTo>
                  <a:cubicBezTo>
                    <a:pt x="346" y="318"/>
                    <a:pt x="505" y="244"/>
                    <a:pt x="691" y="188"/>
                  </a:cubicBezTo>
                  <a:cubicBezTo>
                    <a:pt x="1065" y="66"/>
                    <a:pt x="1569" y="1"/>
                    <a:pt x="2120" y="1"/>
                  </a:cubicBezTo>
                  <a:cubicBezTo>
                    <a:pt x="2662" y="1"/>
                    <a:pt x="3166" y="66"/>
                    <a:pt x="3540" y="188"/>
                  </a:cubicBezTo>
                  <a:cubicBezTo>
                    <a:pt x="3726" y="244"/>
                    <a:pt x="3894" y="328"/>
                    <a:pt x="4006" y="403"/>
                  </a:cubicBezTo>
                  <a:cubicBezTo>
                    <a:pt x="4091" y="487"/>
                    <a:pt x="4193" y="617"/>
                    <a:pt x="4193" y="785"/>
                  </a:cubicBezTo>
                  <a:close/>
                  <a:moveTo>
                    <a:pt x="2130" y="5389"/>
                  </a:moveTo>
                  <a:lnTo>
                    <a:pt x="2130" y="5567"/>
                  </a:lnTo>
                  <a:lnTo>
                    <a:pt x="2130" y="5567"/>
                  </a:lnTo>
                  <a:close/>
                  <a:moveTo>
                    <a:pt x="3857" y="4969"/>
                  </a:moveTo>
                  <a:lnTo>
                    <a:pt x="3857" y="4969"/>
                  </a:lnTo>
                  <a:lnTo>
                    <a:pt x="3857" y="4969"/>
                  </a:lnTo>
                  <a:close/>
                  <a:moveTo>
                    <a:pt x="327" y="4960"/>
                  </a:moveTo>
                  <a:lnTo>
                    <a:pt x="327" y="496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10"/>
            <p:cNvSpPr/>
            <p:nvPr/>
          </p:nvSpPr>
          <p:spPr>
            <a:xfrm>
              <a:off x="2020800" y="5683094"/>
              <a:ext cx="338361" cy="486900"/>
            </a:xfrm>
            <a:custGeom>
              <a:rect b="b" l="l" r="r" t="t"/>
              <a:pathLst>
                <a:path extrusionOk="0" h="3550" w="2467">
                  <a:moveTo>
                    <a:pt x="1233" y="1"/>
                  </a:moveTo>
                  <a:cubicBezTo>
                    <a:pt x="1056" y="1"/>
                    <a:pt x="907" y="85"/>
                    <a:pt x="804" y="225"/>
                  </a:cubicBezTo>
                  <a:lnTo>
                    <a:pt x="757" y="281"/>
                  </a:lnTo>
                  <a:cubicBezTo>
                    <a:pt x="253" y="972"/>
                    <a:pt x="1" y="1784"/>
                    <a:pt x="1" y="2625"/>
                  </a:cubicBezTo>
                  <a:lnTo>
                    <a:pt x="1" y="3540"/>
                  </a:lnTo>
                  <a:lnTo>
                    <a:pt x="346" y="3540"/>
                  </a:lnTo>
                  <a:lnTo>
                    <a:pt x="346" y="2625"/>
                  </a:lnTo>
                  <a:cubicBezTo>
                    <a:pt x="346" y="1859"/>
                    <a:pt x="580" y="1121"/>
                    <a:pt x="1037" y="486"/>
                  </a:cubicBezTo>
                  <a:lnTo>
                    <a:pt x="1084" y="430"/>
                  </a:lnTo>
                  <a:cubicBezTo>
                    <a:pt x="1121" y="384"/>
                    <a:pt x="1168" y="365"/>
                    <a:pt x="1224" y="365"/>
                  </a:cubicBezTo>
                  <a:cubicBezTo>
                    <a:pt x="1280" y="365"/>
                    <a:pt x="1327" y="384"/>
                    <a:pt x="1364" y="430"/>
                  </a:cubicBezTo>
                  <a:lnTo>
                    <a:pt x="1411" y="505"/>
                  </a:lnTo>
                  <a:cubicBezTo>
                    <a:pt x="1868" y="1121"/>
                    <a:pt x="2102" y="1869"/>
                    <a:pt x="2102" y="2634"/>
                  </a:cubicBezTo>
                  <a:lnTo>
                    <a:pt x="2102" y="3549"/>
                  </a:lnTo>
                  <a:lnTo>
                    <a:pt x="2466" y="3549"/>
                  </a:lnTo>
                  <a:lnTo>
                    <a:pt x="2466" y="2634"/>
                  </a:lnTo>
                  <a:cubicBezTo>
                    <a:pt x="2466" y="1784"/>
                    <a:pt x="2205" y="981"/>
                    <a:pt x="1719" y="290"/>
                  </a:cubicBezTo>
                  <a:lnTo>
                    <a:pt x="1663" y="225"/>
                  </a:lnTo>
                  <a:cubicBezTo>
                    <a:pt x="1560" y="85"/>
                    <a:pt x="1411" y="1"/>
                    <a:pt x="12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10"/>
            <p:cNvSpPr/>
            <p:nvPr/>
          </p:nvSpPr>
          <p:spPr>
            <a:xfrm>
              <a:off x="2124626" y="5945744"/>
              <a:ext cx="128240" cy="128240"/>
            </a:xfrm>
            <a:custGeom>
              <a:rect b="b" l="l" r="r" t="t"/>
              <a:pathLst>
                <a:path extrusionOk="0" h="935" w="935">
                  <a:moveTo>
                    <a:pt x="0" y="0"/>
                  </a:moveTo>
                  <a:lnTo>
                    <a:pt x="934" y="0"/>
                  </a:lnTo>
                  <a:lnTo>
                    <a:pt x="934" y="934"/>
                  </a:lnTo>
                  <a:lnTo>
                    <a:pt x="0" y="934"/>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7" name="Google Shape;1667;p110"/>
          <p:cNvSpPr txBox="1"/>
          <p:nvPr/>
        </p:nvSpPr>
        <p:spPr>
          <a:xfrm>
            <a:off x="2326950" y="4825650"/>
            <a:ext cx="2192100" cy="738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i="1" lang="en-US" sz="2800">
                <a:solidFill>
                  <a:schemeClr val="lt1"/>
                </a:solidFill>
                <a:latin typeface="Montserrat"/>
                <a:ea typeface="Montserrat"/>
                <a:cs typeface="Montserrat"/>
                <a:sym typeface="Montserrat"/>
              </a:rPr>
              <a:t>Database</a:t>
            </a:r>
            <a:endParaRPr i="1" sz="2800">
              <a:solidFill>
                <a:schemeClr val="lt1"/>
              </a:solidFill>
              <a:latin typeface="Montserrat"/>
              <a:ea typeface="Montserrat"/>
              <a:cs typeface="Montserrat"/>
              <a:sym typeface="Montserrat"/>
            </a:endParaRPr>
          </a:p>
        </p:txBody>
      </p:sp>
      <p:sp>
        <p:nvSpPr>
          <p:cNvPr id="1668" name="Google Shape;1668;p110"/>
          <p:cNvSpPr txBox="1"/>
          <p:nvPr/>
        </p:nvSpPr>
        <p:spPr>
          <a:xfrm>
            <a:off x="2326950" y="7465425"/>
            <a:ext cx="2192100" cy="738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i="1" lang="en-US" sz="2800">
                <a:solidFill>
                  <a:schemeClr val="lt1"/>
                </a:solidFill>
                <a:latin typeface="Montserrat"/>
                <a:ea typeface="Montserrat"/>
                <a:cs typeface="Montserrat"/>
                <a:sym typeface="Montserrat"/>
              </a:rPr>
              <a:t>Database</a:t>
            </a:r>
            <a:endParaRPr i="1" sz="2800">
              <a:solidFill>
                <a:schemeClr val="lt1"/>
              </a:solidFill>
              <a:latin typeface="Montserrat"/>
              <a:ea typeface="Montserrat"/>
              <a:cs typeface="Montserrat"/>
              <a:sym typeface="Montserrat"/>
            </a:endParaRPr>
          </a:p>
        </p:txBody>
      </p:sp>
      <p:grpSp>
        <p:nvGrpSpPr>
          <p:cNvPr id="1669" name="Google Shape;1669;p110"/>
          <p:cNvGrpSpPr/>
          <p:nvPr/>
        </p:nvGrpSpPr>
        <p:grpSpPr>
          <a:xfrm>
            <a:off x="19593023" y="4340486"/>
            <a:ext cx="1361076" cy="1541147"/>
            <a:chOff x="7494985" y="7582014"/>
            <a:chExt cx="763706" cy="864744"/>
          </a:xfrm>
        </p:grpSpPr>
        <p:sp>
          <p:nvSpPr>
            <p:cNvPr id="1670" name="Google Shape;1670;p110"/>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10"/>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10"/>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10"/>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4" name="Google Shape;1674;p110"/>
          <p:cNvSpPr txBox="1"/>
          <p:nvPr/>
        </p:nvSpPr>
        <p:spPr>
          <a:xfrm>
            <a:off x="18786761" y="6019600"/>
            <a:ext cx="3278400" cy="738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i="1" lang="en-US" sz="2800">
                <a:solidFill>
                  <a:schemeClr val="lt1"/>
                </a:solidFill>
                <a:latin typeface="Montserrat"/>
                <a:ea typeface="Montserrat"/>
                <a:cs typeface="Montserrat"/>
                <a:sym typeface="Montserrat"/>
              </a:rPr>
              <a:t>Database/View</a:t>
            </a:r>
            <a:endParaRPr i="1" sz="2800">
              <a:solidFill>
                <a:schemeClr val="lt1"/>
              </a:solidFill>
              <a:latin typeface="Montserrat"/>
              <a:ea typeface="Montserrat"/>
              <a:cs typeface="Montserrat"/>
              <a:sym typeface="Montserrat"/>
            </a:endParaRPr>
          </a:p>
        </p:txBody>
      </p:sp>
      <p:grpSp>
        <p:nvGrpSpPr>
          <p:cNvPr id="1675" name="Google Shape;1675;p110"/>
          <p:cNvGrpSpPr/>
          <p:nvPr/>
        </p:nvGrpSpPr>
        <p:grpSpPr>
          <a:xfrm>
            <a:off x="14440706" y="8071052"/>
            <a:ext cx="2496674" cy="2367042"/>
            <a:chOff x="7674223" y="2001674"/>
            <a:chExt cx="634125" cy="601200"/>
          </a:xfrm>
        </p:grpSpPr>
        <p:sp>
          <p:nvSpPr>
            <p:cNvPr id="1676" name="Google Shape;1676;p110"/>
            <p:cNvSpPr/>
            <p:nvPr/>
          </p:nvSpPr>
          <p:spPr>
            <a:xfrm>
              <a:off x="7674223" y="2001674"/>
              <a:ext cx="601200" cy="601200"/>
            </a:xfrm>
            <a:prstGeom prst="blockArc">
              <a:avLst>
                <a:gd fmla="val 2258921" name="adj1"/>
                <a:gd fmla="val 20706372" name="adj2"/>
                <a:gd fmla="val 6063" name="adj3"/>
              </a:avLst>
            </a:prstGeom>
            <a:solidFill>
              <a:schemeClr val="lt1"/>
            </a:solidFill>
            <a:ln cap="flat" cmpd="sng" w="9525">
              <a:solidFill>
                <a:schemeClr val="lt1"/>
              </a:solidFill>
              <a:prstDash val="solid"/>
              <a:round/>
              <a:headEnd len="sm" w="sm" type="none"/>
              <a:tailEnd len="sm" w="sm" type="none"/>
            </a:ln>
          </p:spPr>
          <p:txBody>
            <a:bodyPr anchorCtr="0" anchor="ctr" bIns="650125" lIns="650125" spcFirstLastPara="1" rIns="650125" wrap="square" tIns="650125">
              <a:noAutofit/>
            </a:bodyPr>
            <a:lstStyle/>
            <a:p>
              <a:pPr indent="0" lvl="0" marL="0" rtl="0" algn="l">
                <a:spcBef>
                  <a:spcPts val="0"/>
                </a:spcBef>
                <a:spcAft>
                  <a:spcPts val="0"/>
                </a:spcAft>
                <a:buNone/>
              </a:pPr>
              <a:r>
                <a:t/>
              </a:r>
              <a:endParaRPr>
                <a:solidFill>
                  <a:schemeClr val="lt1"/>
                </a:solidFill>
              </a:endParaRPr>
            </a:p>
          </p:txBody>
        </p:sp>
        <p:sp>
          <p:nvSpPr>
            <p:cNvPr id="1677" name="Google Shape;1677;p110"/>
            <p:cNvSpPr/>
            <p:nvPr/>
          </p:nvSpPr>
          <p:spPr>
            <a:xfrm rot="10209332">
              <a:off x="8197935" y="2219681"/>
              <a:ext cx="103524" cy="89517"/>
            </a:xfrm>
            <a:prstGeom prst="triangle">
              <a:avLst>
                <a:gd fmla="val 50000" name="adj"/>
              </a:avLst>
            </a:prstGeom>
            <a:solidFill>
              <a:schemeClr val="lt1"/>
            </a:solidFill>
            <a:ln cap="flat" cmpd="sng" w="9525">
              <a:solidFill>
                <a:schemeClr val="lt1"/>
              </a:solidFill>
              <a:prstDash val="solid"/>
              <a:round/>
              <a:headEnd len="sm" w="sm" type="none"/>
              <a:tailEnd len="sm" w="sm" type="none"/>
            </a:ln>
          </p:spPr>
          <p:txBody>
            <a:bodyPr anchorCtr="0" anchor="ctr" bIns="650125" lIns="650125" spcFirstLastPara="1" rIns="650125" wrap="square" tIns="650125">
              <a:noAutofit/>
            </a:bodyPr>
            <a:lstStyle/>
            <a:p>
              <a:pPr indent="0" lvl="0" marL="0" rtl="0" algn="l">
                <a:spcBef>
                  <a:spcPts val="0"/>
                </a:spcBef>
                <a:spcAft>
                  <a:spcPts val="0"/>
                </a:spcAft>
                <a:buNone/>
              </a:pPr>
              <a:r>
                <a:t/>
              </a:r>
              <a:endParaRPr>
                <a:solidFill>
                  <a:schemeClr val="lt1"/>
                </a:solidFill>
              </a:endParaRPr>
            </a:p>
          </p:txBody>
        </p:sp>
      </p:grpSp>
      <p:sp>
        <p:nvSpPr>
          <p:cNvPr id="1678" name="Google Shape;1678;p110"/>
          <p:cNvSpPr txBox="1"/>
          <p:nvPr/>
        </p:nvSpPr>
        <p:spPr>
          <a:xfrm>
            <a:off x="14549350" y="10900927"/>
            <a:ext cx="2149778" cy="369309"/>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US" sz="2800">
                <a:solidFill>
                  <a:schemeClr val="lt1"/>
                </a:solidFill>
                <a:latin typeface="Montserrat"/>
                <a:ea typeface="Montserrat"/>
                <a:cs typeface="Montserrat"/>
                <a:sym typeface="Montserrat"/>
              </a:rPr>
              <a:t>ksqlDB</a:t>
            </a:r>
            <a:endParaRPr sz="2800">
              <a:solidFill>
                <a:schemeClr val="lt1"/>
              </a:solidFill>
              <a:latin typeface="Montserrat"/>
              <a:ea typeface="Montserrat"/>
              <a:cs typeface="Montserrat"/>
              <a:sym typeface="Montserrat"/>
            </a:endParaRPr>
          </a:p>
        </p:txBody>
      </p:sp>
      <p:sp>
        <p:nvSpPr>
          <p:cNvPr id="1679" name="Google Shape;1679;p110"/>
          <p:cNvSpPr/>
          <p:nvPr/>
        </p:nvSpPr>
        <p:spPr>
          <a:xfrm>
            <a:off x="4968575" y="6123212"/>
            <a:ext cx="3278400" cy="940800"/>
          </a:xfrm>
          <a:prstGeom prst="rect">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400">
                <a:solidFill>
                  <a:schemeClr val="dk1"/>
                </a:solidFill>
                <a:latin typeface="Montserrat"/>
                <a:ea typeface="Montserrat"/>
                <a:cs typeface="Montserrat"/>
                <a:sym typeface="Montserrat"/>
              </a:rPr>
              <a:t>Connector</a:t>
            </a:r>
            <a:endParaRPr b="1" sz="2400">
              <a:solidFill>
                <a:schemeClr val="dk1"/>
              </a:solidFill>
              <a:latin typeface="Montserrat"/>
              <a:ea typeface="Montserrat"/>
              <a:cs typeface="Montserrat"/>
              <a:sym typeface="Montserrat"/>
            </a:endParaRPr>
          </a:p>
        </p:txBody>
      </p:sp>
      <p:cxnSp>
        <p:nvCxnSpPr>
          <p:cNvPr id="1680" name="Google Shape;1680;p110"/>
          <p:cNvCxnSpPr/>
          <p:nvPr/>
        </p:nvCxnSpPr>
        <p:spPr>
          <a:xfrm>
            <a:off x="8789525" y="4119675"/>
            <a:ext cx="791400" cy="732600"/>
          </a:xfrm>
          <a:prstGeom prst="straightConnector1">
            <a:avLst/>
          </a:prstGeom>
          <a:noFill/>
          <a:ln cap="flat" cmpd="sng" w="28575">
            <a:solidFill>
              <a:schemeClr val="lt1"/>
            </a:solidFill>
            <a:prstDash val="solid"/>
            <a:round/>
            <a:headEnd len="med" w="med" type="none"/>
            <a:tailEnd len="med" w="med" type="triangle"/>
          </a:ln>
        </p:spPr>
      </p:cxnSp>
      <p:cxnSp>
        <p:nvCxnSpPr>
          <p:cNvPr id="1681" name="Google Shape;1681;p110"/>
          <p:cNvCxnSpPr/>
          <p:nvPr/>
        </p:nvCxnSpPr>
        <p:spPr>
          <a:xfrm>
            <a:off x="4611951" y="9274397"/>
            <a:ext cx="4671000" cy="5400"/>
          </a:xfrm>
          <a:prstGeom prst="straightConnector1">
            <a:avLst/>
          </a:prstGeom>
          <a:noFill/>
          <a:ln cap="flat" cmpd="sng" w="28575">
            <a:solidFill>
              <a:schemeClr val="lt1"/>
            </a:solidFill>
            <a:prstDash val="solid"/>
            <a:round/>
            <a:headEnd len="med" w="med" type="none"/>
            <a:tailEnd len="med" w="med" type="triangle"/>
          </a:ln>
        </p:spPr>
      </p:cxnSp>
      <p:cxnSp>
        <p:nvCxnSpPr>
          <p:cNvPr id="1682" name="Google Shape;1682;p110"/>
          <p:cNvCxnSpPr/>
          <p:nvPr/>
        </p:nvCxnSpPr>
        <p:spPr>
          <a:xfrm flipH="1" rot="10800000">
            <a:off x="8789525" y="10277625"/>
            <a:ext cx="791400" cy="732600"/>
          </a:xfrm>
          <a:prstGeom prst="straightConnector1">
            <a:avLst/>
          </a:prstGeom>
          <a:noFill/>
          <a:ln cap="flat" cmpd="sng" w="28575">
            <a:solidFill>
              <a:schemeClr val="lt1"/>
            </a:solidFill>
            <a:prstDash val="solid"/>
            <a:round/>
            <a:headEnd len="med" w="med" type="none"/>
            <a:tailEnd len="med" w="med" type="triangle"/>
          </a:ln>
        </p:spPr>
      </p:cxnSp>
      <p:cxnSp>
        <p:nvCxnSpPr>
          <p:cNvPr id="1683" name="Google Shape;1683;p110"/>
          <p:cNvCxnSpPr/>
          <p:nvPr/>
        </p:nvCxnSpPr>
        <p:spPr>
          <a:xfrm>
            <a:off x="12580388" y="8203734"/>
            <a:ext cx="1309500" cy="412800"/>
          </a:xfrm>
          <a:prstGeom prst="straightConnector1">
            <a:avLst/>
          </a:prstGeom>
          <a:noFill/>
          <a:ln cap="flat" cmpd="sng" w="28575">
            <a:solidFill>
              <a:schemeClr val="lt1"/>
            </a:solidFill>
            <a:prstDash val="solid"/>
            <a:round/>
            <a:headEnd len="med" w="med" type="triangle"/>
            <a:tailEnd len="med" w="med" type="triangle"/>
          </a:ln>
        </p:spPr>
      </p:cxnSp>
      <p:pic>
        <p:nvPicPr>
          <p:cNvPr id="1684" name="Google Shape;1684;p110"/>
          <p:cNvPicPr preferRelativeResize="0"/>
          <p:nvPr/>
        </p:nvPicPr>
        <p:blipFill>
          <a:blip r:embed="rId3">
            <a:alphaModFix/>
          </a:blip>
          <a:stretch>
            <a:fillRect/>
          </a:stretch>
        </p:blipFill>
        <p:spPr>
          <a:xfrm>
            <a:off x="9726263" y="5504056"/>
            <a:ext cx="2563224" cy="4175992"/>
          </a:xfrm>
          <a:prstGeom prst="rect">
            <a:avLst/>
          </a:prstGeom>
          <a:noFill/>
          <a:ln>
            <a:noFill/>
          </a:ln>
        </p:spPr>
      </p:pic>
      <p:sp>
        <p:nvSpPr>
          <p:cNvPr id="1685" name="Google Shape;1685;p110"/>
          <p:cNvSpPr/>
          <p:nvPr/>
        </p:nvSpPr>
        <p:spPr>
          <a:xfrm>
            <a:off x="2628300" y="3166250"/>
            <a:ext cx="1589400" cy="172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6" name="Google Shape;1686;p110"/>
          <p:cNvGrpSpPr/>
          <p:nvPr/>
        </p:nvGrpSpPr>
        <p:grpSpPr>
          <a:xfrm>
            <a:off x="2643548" y="3261836"/>
            <a:ext cx="1361076" cy="1541147"/>
            <a:chOff x="7494985" y="7582014"/>
            <a:chExt cx="763706" cy="864744"/>
          </a:xfrm>
        </p:grpSpPr>
        <p:sp>
          <p:nvSpPr>
            <p:cNvPr id="1687" name="Google Shape;1687;p110"/>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10"/>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10"/>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10"/>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1" name="Google Shape;1691;p110"/>
          <p:cNvGrpSpPr/>
          <p:nvPr/>
        </p:nvGrpSpPr>
        <p:grpSpPr>
          <a:xfrm>
            <a:off x="2792816" y="8648832"/>
            <a:ext cx="1162233" cy="1132990"/>
            <a:chOff x="1059400" y="238125"/>
            <a:chExt cx="5309425" cy="5178200"/>
          </a:xfrm>
        </p:grpSpPr>
        <p:sp>
          <p:nvSpPr>
            <p:cNvPr id="1692" name="Google Shape;1692;p110"/>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10"/>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4" name="Google Shape;1694;p110"/>
          <p:cNvSpPr/>
          <p:nvPr/>
        </p:nvSpPr>
        <p:spPr>
          <a:xfrm>
            <a:off x="2628300" y="5819675"/>
            <a:ext cx="1589400" cy="1724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5" name="Google Shape;1695;p110"/>
          <p:cNvGrpSpPr/>
          <p:nvPr/>
        </p:nvGrpSpPr>
        <p:grpSpPr>
          <a:xfrm>
            <a:off x="2643548" y="5915261"/>
            <a:ext cx="1361076" cy="1541147"/>
            <a:chOff x="7494985" y="7582014"/>
            <a:chExt cx="763706" cy="864744"/>
          </a:xfrm>
        </p:grpSpPr>
        <p:sp>
          <p:nvSpPr>
            <p:cNvPr id="1696" name="Google Shape;1696;p110"/>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10"/>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10"/>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10"/>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0" name="Google Shape;1700;p110"/>
          <p:cNvSpPr/>
          <p:nvPr/>
        </p:nvSpPr>
        <p:spPr>
          <a:xfrm>
            <a:off x="2579225" y="10274275"/>
            <a:ext cx="1589400" cy="1350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1" name="Google Shape;1701;p110"/>
          <p:cNvGrpSpPr/>
          <p:nvPr/>
        </p:nvGrpSpPr>
        <p:grpSpPr>
          <a:xfrm>
            <a:off x="2792816" y="10397207"/>
            <a:ext cx="1162233" cy="1132990"/>
            <a:chOff x="1059400" y="238125"/>
            <a:chExt cx="5309425" cy="5178200"/>
          </a:xfrm>
        </p:grpSpPr>
        <p:sp>
          <p:nvSpPr>
            <p:cNvPr id="1702" name="Google Shape;1702;p110"/>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10"/>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What Is Data Mesh?</a:t>
            </a:r>
            <a:endParaRPr/>
          </a:p>
        </p:txBody>
      </p:sp>
      <p:sp>
        <p:nvSpPr>
          <p:cNvPr id="463" name="Google Shape;463;p75"/>
          <p:cNvSpPr/>
          <p:nvPr/>
        </p:nvSpPr>
        <p:spPr>
          <a:xfrm>
            <a:off x="7583791" y="2550646"/>
            <a:ext cx="4047900" cy="1254300"/>
          </a:xfrm>
          <a:prstGeom prst="roundRect">
            <a:avLst>
              <a:gd fmla="val 4202" name="adj"/>
            </a:avLst>
          </a:prstGeom>
          <a:solidFill>
            <a:srgbClr val="A7DEEB"/>
          </a:solidFill>
          <a:ln>
            <a:noFill/>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DDD</a:t>
            </a:r>
            <a:endParaRPr sz="2400">
              <a:solidFill>
                <a:schemeClr val="dk1"/>
              </a:solidFill>
              <a:latin typeface="Montserrat SemiBold"/>
              <a:ea typeface="Montserrat SemiBold"/>
              <a:cs typeface="Montserrat SemiBold"/>
              <a:sym typeface="Montserrat SemiBold"/>
            </a:endParaRPr>
          </a:p>
        </p:txBody>
      </p:sp>
      <p:sp>
        <p:nvSpPr>
          <p:cNvPr id="464" name="Google Shape;464;p75"/>
          <p:cNvSpPr/>
          <p:nvPr/>
        </p:nvSpPr>
        <p:spPr>
          <a:xfrm>
            <a:off x="12721366" y="2550646"/>
            <a:ext cx="4047900" cy="1254300"/>
          </a:xfrm>
          <a:prstGeom prst="roundRect">
            <a:avLst>
              <a:gd fmla="val 4202" name="adj"/>
            </a:avLst>
          </a:prstGeom>
          <a:solidFill>
            <a:srgbClr val="A7DEEB"/>
          </a:solidFill>
          <a:ln>
            <a:noFill/>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Microservices</a:t>
            </a:r>
            <a:endParaRPr sz="2400">
              <a:solidFill>
                <a:schemeClr val="dk1"/>
              </a:solidFill>
              <a:latin typeface="Montserrat SemiBold"/>
              <a:ea typeface="Montserrat SemiBold"/>
              <a:cs typeface="Montserrat SemiBold"/>
              <a:sym typeface="Montserrat SemiBold"/>
            </a:endParaRPr>
          </a:p>
        </p:txBody>
      </p:sp>
      <p:sp>
        <p:nvSpPr>
          <p:cNvPr id="465" name="Google Shape;465;p75"/>
          <p:cNvSpPr/>
          <p:nvPr/>
        </p:nvSpPr>
        <p:spPr>
          <a:xfrm>
            <a:off x="17858941" y="2550646"/>
            <a:ext cx="4047900" cy="1254300"/>
          </a:xfrm>
          <a:prstGeom prst="roundRect">
            <a:avLst>
              <a:gd fmla="val 4202" name="adj"/>
            </a:avLst>
          </a:prstGeom>
          <a:solidFill>
            <a:srgbClr val="A7DEEB"/>
          </a:solidFill>
          <a:ln>
            <a:noFill/>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Event Streaming</a:t>
            </a:r>
            <a:endParaRPr sz="2400">
              <a:solidFill>
                <a:schemeClr val="dk1"/>
              </a:solidFill>
              <a:latin typeface="Montserrat SemiBold"/>
              <a:ea typeface="Montserrat SemiBold"/>
              <a:cs typeface="Montserrat SemiBold"/>
              <a:sym typeface="Montserrat SemiBold"/>
            </a:endParaRPr>
          </a:p>
        </p:txBody>
      </p:sp>
      <p:sp>
        <p:nvSpPr>
          <p:cNvPr id="466" name="Google Shape;466;p75"/>
          <p:cNvSpPr/>
          <p:nvPr/>
        </p:nvSpPr>
        <p:spPr>
          <a:xfrm>
            <a:off x="4492525" y="3922725"/>
            <a:ext cx="877209" cy="1518009"/>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cxnSp>
        <p:nvCxnSpPr>
          <p:cNvPr id="467" name="Google Shape;467;p75"/>
          <p:cNvCxnSpPr/>
          <p:nvPr/>
        </p:nvCxnSpPr>
        <p:spPr>
          <a:xfrm>
            <a:off x="9607741" y="3922734"/>
            <a:ext cx="0" cy="584400"/>
          </a:xfrm>
          <a:prstGeom prst="straightConnector1">
            <a:avLst/>
          </a:prstGeom>
          <a:noFill/>
          <a:ln cap="flat" cmpd="sng" w="28575">
            <a:solidFill>
              <a:schemeClr val="dk1"/>
            </a:solidFill>
            <a:prstDash val="solid"/>
            <a:round/>
            <a:headEnd len="med" w="med" type="none"/>
            <a:tailEnd len="med" w="med" type="triangle"/>
          </a:ln>
        </p:spPr>
      </p:cxnSp>
      <p:cxnSp>
        <p:nvCxnSpPr>
          <p:cNvPr id="468" name="Google Shape;468;p75"/>
          <p:cNvCxnSpPr/>
          <p:nvPr/>
        </p:nvCxnSpPr>
        <p:spPr>
          <a:xfrm>
            <a:off x="14745316" y="3922734"/>
            <a:ext cx="0" cy="584400"/>
          </a:xfrm>
          <a:prstGeom prst="straightConnector1">
            <a:avLst/>
          </a:prstGeom>
          <a:noFill/>
          <a:ln cap="flat" cmpd="sng" w="28575">
            <a:solidFill>
              <a:schemeClr val="dk1"/>
            </a:solidFill>
            <a:prstDash val="solid"/>
            <a:round/>
            <a:headEnd len="med" w="med" type="none"/>
            <a:tailEnd len="med" w="med" type="triangle"/>
          </a:ln>
        </p:spPr>
      </p:cxnSp>
      <p:sp>
        <p:nvSpPr>
          <p:cNvPr id="469" name="Google Shape;469;p75"/>
          <p:cNvSpPr/>
          <p:nvPr/>
        </p:nvSpPr>
        <p:spPr>
          <a:xfrm flipH="1">
            <a:off x="19014275" y="3922725"/>
            <a:ext cx="877209" cy="1518009"/>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470" name="Google Shape;470;p75"/>
          <p:cNvSpPr/>
          <p:nvPr/>
        </p:nvSpPr>
        <p:spPr>
          <a:xfrm>
            <a:off x="2446225" y="2550650"/>
            <a:ext cx="4047900" cy="12543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Data Marts</a:t>
            </a:r>
            <a:endParaRPr sz="2400">
              <a:solidFill>
                <a:schemeClr val="dk1"/>
              </a:solidFill>
              <a:latin typeface="Montserrat SemiBold"/>
              <a:ea typeface="Montserrat SemiBold"/>
              <a:cs typeface="Montserrat SemiBold"/>
              <a:sym typeface="Montserrat SemiBold"/>
            </a:endParaRPr>
          </a:p>
        </p:txBody>
      </p:sp>
      <p:sp>
        <p:nvSpPr>
          <p:cNvPr id="471" name="Google Shape;471;p75"/>
          <p:cNvSpPr/>
          <p:nvPr/>
        </p:nvSpPr>
        <p:spPr>
          <a:xfrm>
            <a:off x="6051450" y="4857575"/>
            <a:ext cx="12336900" cy="74901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472" name="Google Shape;472;p75"/>
          <p:cNvSpPr/>
          <p:nvPr/>
        </p:nvSpPr>
        <p:spPr>
          <a:xfrm>
            <a:off x="10631754" y="4594787"/>
            <a:ext cx="3120900" cy="548700"/>
          </a:xfrm>
          <a:prstGeom prst="roundRect">
            <a:avLst>
              <a:gd fmla="val 4202"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DATA MESH</a:t>
            </a:r>
            <a:endParaRPr sz="1900">
              <a:solidFill>
                <a:schemeClr val="dk1"/>
              </a:solidFill>
              <a:latin typeface="Montserrat SemiBold"/>
              <a:ea typeface="Montserrat SemiBold"/>
              <a:cs typeface="Montserrat SemiBold"/>
              <a:sym typeface="Montserrat SemiBold"/>
            </a:endParaRPr>
          </a:p>
        </p:txBody>
      </p:sp>
      <p:grpSp>
        <p:nvGrpSpPr>
          <p:cNvPr id="473" name="Google Shape;473;p75"/>
          <p:cNvGrpSpPr/>
          <p:nvPr/>
        </p:nvGrpSpPr>
        <p:grpSpPr>
          <a:xfrm>
            <a:off x="6801580" y="5440592"/>
            <a:ext cx="10681429" cy="6473143"/>
            <a:chOff x="7205620" y="5143611"/>
            <a:chExt cx="9972392" cy="6043454"/>
          </a:xfrm>
        </p:grpSpPr>
        <p:sp>
          <p:nvSpPr>
            <p:cNvPr id="474" name="Google Shape;474;p75"/>
            <p:cNvSpPr/>
            <p:nvPr/>
          </p:nvSpPr>
          <p:spPr>
            <a:xfrm>
              <a:off x="7796932" y="5725114"/>
              <a:ext cx="3551245" cy="2943523"/>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cap="flat" cmpd="sng" w="9525">
              <a:solidFill>
                <a:schemeClr val="accent2"/>
              </a:solidFill>
              <a:prstDash val="solid"/>
              <a:round/>
              <a:headEnd len="med" w="med" type="none"/>
              <a:tailEnd len="med" w="med" type="none"/>
            </a:ln>
          </p:spPr>
        </p:sp>
        <p:grpSp>
          <p:nvGrpSpPr>
            <p:cNvPr id="475" name="Google Shape;475;p75"/>
            <p:cNvGrpSpPr/>
            <p:nvPr/>
          </p:nvGrpSpPr>
          <p:grpSpPr>
            <a:xfrm>
              <a:off x="9718831" y="5563381"/>
              <a:ext cx="972752" cy="289405"/>
              <a:chOff x="5886056" y="2349100"/>
              <a:chExt cx="1127175" cy="335348"/>
            </a:xfrm>
          </p:grpSpPr>
          <p:pic>
            <p:nvPicPr>
              <p:cNvPr id="476" name="Google Shape;476;p75"/>
              <p:cNvPicPr preferRelativeResize="0"/>
              <p:nvPr/>
            </p:nvPicPr>
            <p:blipFill>
              <a:blip r:embed="rId3">
                <a:alphaModFix/>
              </a:blip>
              <a:stretch>
                <a:fillRect/>
              </a:stretch>
            </p:blipFill>
            <p:spPr>
              <a:xfrm>
                <a:off x="5886056" y="2349100"/>
                <a:ext cx="283465" cy="335348"/>
              </a:xfrm>
              <a:prstGeom prst="rect">
                <a:avLst/>
              </a:prstGeom>
              <a:noFill/>
              <a:ln cap="flat" cmpd="sng" w="9525">
                <a:solidFill>
                  <a:schemeClr val="accent2"/>
                </a:solidFill>
                <a:prstDash val="solid"/>
                <a:round/>
                <a:headEnd len="sm" w="sm" type="none"/>
                <a:tailEnd len="sm" w="sm" type="none"/>
              </a:ln>
            </p:spPr>
          </p:pic>
          <p:pic>
            <p:nvPicPr>
              <p:cNvPr id="477" name="Google Shape;477;p75"/>
              <p:cNvPicPr preferRelativeResize="0"/>
              <p:nvPr/>
            </p:nvPicPr>
            <p:blipFill>
              <a:blip r:embed="rId4">
                <a:alphaModFix/>
              </a:blip>
              <a:stretch>
                <a:fillRect/>
              </a:stretch>
            </p:blipFill>
            <p:spPr>
              <a:xfrm>
                <a:off x="6205189" y="2349100"/>
                <a:ext cx="386182" cy="335347"/>
              </a:xfrm>
              <a:prstGeom prst="rect">
                <a:avLst/>
              </a:prstGeom>
              <a:noFill/>
              <a:ln cap="flat" cmpd="sng" w="9525">
                <a:solidFill>
                  <a:schemeClr val="accent2"/>
                </a:solidFill>
                <a:prstDash val="solid"/>
                <a:round/>
                <a:headEnd len="sm" w="sm" type="none"/>
                <a:tailEnd len="sm" w="sm" type="none"/>
              </a:ln>
            </p:spPr>
          </p:pic>
          <p:pic>
            <p:nvPicPr>
              <p:cNvPr id="478" name="Google Shape;478;p75"/>
              <p:cNvPicPr preferRelativeResize="0"/>
              <p:nvPr/>
            </p:nvPicPr>
            <p:blipFill>
              <a:blip r:embed="rId5">
                <a:alphaModFix/>
              </a:blip>
              <a:stretch>
                <a:fillRect/>
              </a:stretch>
            </p:blipFill>
            <p:spPr>
              <a:xfrm>
                <a:off x="6627050" y="2349518"/>
                <a:ext cx="386181" cy="334930"/>
              </a:xfrm>
              <a:prstGeom prst="rect">
                <a:avLst/>
              </a:prstGeom>
              <a:noFill/>
              <a:ln cap="flat" cmpd="sng" w="9525">
                <a:solidFill>
                  <a:schemeClr val="accent2"/>
                </a:solidFill>
                <a:prstDash val="solid"/>
                <a:round/>
                <a:headEnd len="sm" w="sm" type="none"/>
                <a:tailEnd len="sm" w="sm" type="none"/>
              </a:ln>
            </p:spPr>
          </p:pic>
        </p:grpSp>
        <p:sp>
          <p:nvSpPr>
            <p:cNvPr id="479" name="Google Shape;479;p75"/>
            <p:cNvSpPr/>
            <p:nvPr/>
          </p:nvSpPr>
          <p:spPr>
            <a:xfrm>
              <a:off x="13573455" y="6048077"/>
              <a:ext cx="3604557" cy="5136619"/>
            </a:xfrm>
            <a:custGeom>
              <a:rect b="b" l="l" r="r" t="t"/>
              <a:pathLst>
                <a:path extrusionOk="0" h="238082" w="167071">
                  <a:moveTo>
                    <a:pt x="59723" y="79649"/>
                  </a:moveTo>
                  <a:cubicBezTo>
                    <a:pt x="45143" y="107301"/>
                    <a:pt x="21765" y="150538"/>
                    <a:pt x="12212" y="175425"/>
                  </a:cubicBezTo>
                  <a:cubicBezTo>
                    <a:pt x="2660" y="200312"/>
                    <a:pt x="-3499" y="218789"/>
                    <a:pt x="2408" y="228970"/>
                  </a:cubicBezTo>
                  <a:cubicBezTo>
                    <a:pt x="8316" y="239151"/>
                    <a:pt x="24656" y="236260"/>
                    <a:pt x="47657" y="236511"/>
                  </a:cubicBezTo>
                  <a:cubicBezTo>
                    <a:pt x="70659" y="236762"/>
                    <a:pt x="121815" y="242293"/>
                    <a:pt x="140417" y="230478"/>
                  </a:cubicBezTo>
                  <a:cubicBezTo>
                    <a:pt x="159019" y="218663"/>
                    <a:pt x="155123" y="191388"/>
                    <a:pt x="159271" y="165621"/>
                  </a:cubicBezTo>
                  <a:cubicBezTo>
                    <a:pt x="163419" y="139854"/>
                    <a:pt x="170332" y="102147"/>
                    <a:pt x="165304" y="75878"/>
                  </a:cubicBezTo>
                  <a:cubicBezTo>
                    <a:pt x="160276" y="49609"/>
                    <a:pt x="140040" y="19066"/>
                    <a:pt x="129105" y="8005"/>
                  </a:cubicBezTo>
                  <a:cubicBezTo>
                    <a:pt x="118170" y="-3056"/>
                    <a:pt x="111257" y="-2427"/>
                    <a:pt x="99693" y="9514"/>
                  </a:cubicBezTo>
                  <a:cubicBezTo>
                    <a:pt x="88129" y="21455"/>
                    <a:pt x="74303" y="51997"/>
                    <a:pt x="59723" y="79649"/>
                  </a:cubicBezTo>
                  <a:close/>
                </a:path>
              </a:pathLst>
            </a:custGeom>
            <a:solidFill>
              <a:srgbClr val="B4E1E4"/>
            </a:solidFill>
            <a:ln cap="flat" cmpd="sng" w="9525">
              <a:solidFill>
                <a:schemeClr val="accent2"/>
              </a:solidFill>
              <a:prstDash val="solid"/>
              <a:round/>
              <a:headEnd len="med" w="med" type="none"/>
              <a:tailEnd len="med" w="med" type="none"/>
            </a:ln>
          </p:spPr>
        </p:sp>
        <p:sp>
          <p:nvSpPr>
            <p:cNvPr id="480" name="Google Shape;480;p75"/>
            <p:cNvSpPr/>
            <p:nvPr/>
          </p:nvSpPr>
          <p:spPr>
            <a:xfrm>
              <a:off x="10823290" y="5293523"/>
              <a:ext cx="3888354" cy="4339358"/>
            </a:xfrm>
            <a:custGeom>
              <a:rect b="b" l="l" r="r" t="t"/>
              <a:pathLst>
                <a:path extrusionOk="0" h="201129" w="180225">
                  <a:moveTo>
                    <a:pt x="161553" y="6025"/>
                  </a:moveTo>
                  <a:cubicBezTo>
                    <a:pt x="147853" y="-7047"/>
                    <a:pt x="116681" y="4266"/>
                    <a:pt x="95942" y="12813"/>
                  </a:cubicBezTo>
                  <a:cubicBezTo>
                    <a:pt x="75203" y="21360"/>
                    <a:pt x="52453" y="33552"/>
                    <a:pt x="37119" y="57307"/>
                  </a:cubicBezTo>
                  <a:cubicBezTo>
                    <a:pt x="21785" y="81063"/>
                    <a:pt x="7707" y="131968"/>
                    <a:pt x="3936" y="155346"/>
                  </a:cubicBezTo>
                  <a:cubicBezTo>
                    <a:pt x="165" y="178725"/>
                    <a:pt x="-5491" y="192425"/>
                    <a:pt x="14494" y="197578"/>
                  </a:cubicBezTo>
                  <a:cubicBezTo>
                    <a:pt x="34479" y="202731"/>
                    <a:pt x="96570" y="203988"/>
                    <a:pt x="123845" y="186266"/>
                  </a:cubicBezTo>
                  <a:cubicBezTo>
                    <a:pt x="151120" y="168544"/>
                    <a:pt x="171859" y="121284"/>
                    <a:pt x="178144" y="91244"/>
                  </a:cubicBezTo>
                  <a:cubicBezTo>
                    <a:pt x="184429" y="61204"/>
                    <a:pt x="175253" y="19097"/>
                    <a:pt x="161553" y="6025"/>
                  </a:cubicBezTo>
                  <a:close/>
                </a:path>
              </a:pathLst>
            </a:custGeom>
            <a:solidFill>
              <a:srgbClr val="69D8F1"/>
            </a:solidFill>
            <a:ln cap="flat" cmpd="sng" w="9525">
              <a:solidFill>
                <a:schemeClr val="accent2"/>
              </a:solidFill>
              <a:prstDash val="solid"/>
              <a:round/>
              <a:headEnd len="med" w="med" type="none"/>
              <a:tailEnd len="med" w="med" type="none"/>
            </a:ln>
          </p:spPr>
        </p:sp>
        <p:sp>
          <p:nvSpPr>
            <p:cNvPr id="481" name="Google Shape;481;p75"/>
            <p:cNvSpPr/>
            <p:nvPr/>
          </p:nvSpPr>
          <p:spPr>
            <a:xfrm>
              <a:off x="7948487" y="9251529"/>
              <a:ext cx="4393921" cy="1935536"/>
            </a:xfrm>
            <a:custGeom>
              <a:rect b="b" l="l" r="r" t="t"/>
              <a:pathLst>
                <a:path extrusionOk="0" h="89712" w="203658">
                  <a:moveTo>
                    <a:pt x="94951" y="7338"/>
                  </a:moveTo>
                  <a:cubicBezTo>
                    <a:pt x="66671" y="1556"/>
                    <a:pt x="33489" y="-1084"/>
                    <a:pt x="18029" y="550"/>
                  </a:cubicBezTo>
                  <a:cubicBezTo>
                    <a:pt x="2569" y="2184"/>
                    <a:pt x="-3715" y="7337"/>
                    <a:pt x="2192" y="17141"/>
                  </a:cubicBezTo>
                  <a:cubicBezTo>
                    <a:pt x="8099" y="26945"/>
                    <a:pt x="25318" y="47308"/>
                    <a:pt x="53473" y="59374"/>
                  </a:cubicBezTo>
                  <a:cubicBezTo>
                    <a:pt x="81628" y="71440"/>
                    <a:pt x="146359" y="88157"/>
                    <a:pt x="171120" y="89539"/>
                  </a:cubicBezTo>
                  <a:cubicBezTo>
                    <a:pt x="195881" y="90922"/>
                    <a:pt x="199275" y="76719"/>
                    <a:pt x="202040" y="67669"/>
                  </a:cubicBezTo>
                  <a:cubicBezTo>
                    <a:pt x="204805" y="58619"/>
                    <a:pt x="205559" y="45296"/>
                    <a:pt x="187711" y="35241"/>
                  </a:cubicBezTo>
                  <a:cubicBezTo>
                    <a:pt x="169863" y="25186"/>
                    <a:pt x="123231" y="13120"/>
                    <a:pt x="94951" y="7338"/>
                  </a:cubicBezTo>
                  <a:close/>
                </a:path>
              </a:pathLst>
            </a:custGeom>
            <a:solidFill>
              <a:srgbClr val="A7DEEB"/>
            </a:solidFill>
            <a:ln cap="flat" cmpd="sng" w="9525">
              <a:solidFill>
                <a:schemeClr val="accent2"/>
              </a:solidFill>
              <a:prstDash val="solid"/>
              <a:round/>
              <a:headEnd len="med" w="med" type="none"/>
              <a:tailEnd len="med" w="med" type="none"/>
            </a:ln>
          </p:spPr>
        </p:sp>
        <p:grpSp>
          <p:nvGrpSpPr>
            <p:cNvPr id="482" name="Google Shape;482;p75"/>
            <p:cNvGrpSpPr/>
            <p:nvPr/>
          </p:nvGrpSpPr>
          <p:grpSpPr>
            <a:xfrm>
              <a:off x="8255579" y="5741833"/>
              <a:ext cx="8471704" cy="5035432"/>
              <a:chOff x="3676125" y="3122650"/>
              <a:chExt cx="9816575" cy="5834800"/>
            </a:xfrm>
          </p:grpSpPr>
          <p:grpSp>
            <p:nvGrpSpPr>
              <p:cNvPr id="483" name="Google Shape;483;p75"/>
              <p:cNvGrpSpPr/>
              <p:nvPr/>
            </p:nvGrpSpPr>
            <p:grpSpPr>
              <a:xfrm>
                <a:off x="3837250" y="3250109"/>
                <a:ext cx="9529016" cy="5574191"/>
                <a:chOff x="3837250" y="2564309"/>
                <a:chExt cx="9529016" cy="5574191"/>
              </a:xfrm>
            </p:grpSpPr>
            <p:sp>
              <p:nvSpPr>
                <p:cNvPr id="484" name="Google Shape;484;p75"/>
                <p:cNvSpPr/>
                <p:nvPr/>
              </p:nvSpPr>
              <p:spPr>
                <a:xfrm>
                  <a:off x="3837250" y="3281500"/>
                  <a:ext cx="2193877" cy="318478"/>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solid"/>
                  <a:round/>
                  <a:headEnd len="med" w="med" type="none"/>
                  <a:tailEnd len="med" w="med" type="none"/>
                </a:ln>
              </p:spPr>
            </p:sp>
            <p:sp>
              <p:nvSpPr>
                <p:cNvPr id="485" name="Google Shape;485;p75"/>
                <p:cNvSpPr/>
                <p:nvPr/>
              </p:nvSpPr>
              <p:spPr>
                <a:xfrm>
                  <a:off x="10310850" y="4252550"/>
                  <a:ext cx="3003050" cy="1266200"/>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28575">
                  <a:solidFill>
                    <a:schemeClr val="lt1"/>
                  </a:solidFill>
                  <a:prstDash val="solid"/>
                  <a:round/>
                  <a:headEnd len="med" w="med" type="none"/>
                  <a:tailEnd len="med" w="med" type="none"/>
                </a:ln>
              </p:spPr>
            </p:sp>
            <p:sp>
              <p:nvSpPr>
                <p:cNvPr id="486" name="Google Shape;486;p75"/>
                <p:cNvSpPr/>
                <p:nvPr/>
              </p:nvSpPr>
              <p:spPr>
                <a:xfrm>
                  <a:off x="6156950" y="3353422"/>
                  <a:ext cx="1636379" cy="57541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solid"/>
                  <a:round/>
                  <a:headEnd len="med" w="med" type="none"/>
                  <a:tailEnd len="med" w="med" type="none"/>
                </a:ln>
              </p:spPr>
            </p:sp>
            <p:sp>
              <p:nvSpPr>
                <p:cNvPr id="487" name="Google Shape;487;p75"/>
                <p:cNvSpPr/>
                <p:nvPr/>
              </p:nvSpPr>
              <p:spPr>
                <a:xfrm>
                  <a:off x="4844228" y="3353425"/>
                  <a:ext cx="1312722" cy="1690341"/>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solid"/>
                  <a:round/>
                  <a:headEnd len="med" w="med" type="none"/>
                  <a:tailEnd len="med" w="med" type="none"/>
                </a:ln>
              </p:spPr>
            </p:sp>
            <p:sp>
              <p:nvSpPr>
                <p:cNvPr id="488" name="Google Shape;488;p75"/>
                <p:cNvSpPr/>
                <p:nvPr/>
              </p:nvSpPr>
              <p:spPr>
                <a:xfrm>
                  <a:off x="4934150" y="3982800"/>
                  <a:ext cx="2877175" cy="1222800"/>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solid"/>
                  <a:round/>
                  <a:headEnd len="med" w="med" type="none"/>
                  <a:tailEnd len="med" w="med" type="none"/>
                </a:ln>
              </p:spPr>
            </p:sp>
            <p:sp>
              <p:nvSpPr>
                <p:cNvPr id="489" name="Google Shape;489;p75"/>
                <p:cNvSpPr/>
                <p:nvPr/>
              </p:nvSpPr>
              <p:spPr>
                <a:xfrm>
                  <a:off x="3837250" y="3605200"/>
                  <a:ext cx="899084" cy="145651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solid"/>
                  <a:round/>
                  <a:headEnd len="med" w="med" type="none"/>
                  <a:tailEnd len="med" w="med" type="none"/>
                </a:ln>
              </p:spPr>
            </p:sp>
            <p:sp>
              <p:nvSpPr>
                <p:cNvPr id="490" name="Google Shape;490;p75"/>
                <p:cNvSpPr/>
                <p:nvPr/>
              </p:nvSpPr>
              <p:spPr>
                <a:xfrm>
                  <a:off x="7132640" y="4036750"/>
                  <a:ext cx="750600" cy="2175850"/>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28575">
                  <a:solidFill>
                    <a:schemeClr val="lt1"/>
                  </a:solidFill>
                  <a:prstDash val="solid"/>
                  <a:round/>
                  <a:headEnd len="med" w="med" type="none"/>
                  <a:tailEnd len="med" w="med" type="none"/>
                </a:ln>
              </p:spPr>
            </p:sp>
            <p:sp>
              <p:nvSpPr>
                <p:cNvPr id="491" name="Google Shape;491;p75"/>
                <p:cNvSpPr/>
                <p:nvPr/>
              </p:nvSpPr>
              <p:spPr>
                <a:xfrm>
                  <a:off x="7343775" y="5906900"/>
                  <a:ext cx="1996050" cy="2211825"/>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28575">
                  <a:solidFill>
                    <a:schemeClr val="lt1"/>
                  </a:solidFill>
                  <a:prstDash val="solid"/>
                  <a:round/>
                  <a:headEnd len="med" w="med" type="none"/>
                  <a:tailEnd len="med" w="med" type="none"/>
                </a:ln>
              </p:spPr>
            </p:sp>
            <p:sp>
              <p:nvSpPr>
                <p:cNvPr id="492" name="Google Shape;492;p75"/>
                <p:cNvSpPr/>
                <p:nvPr/>
              </p:nvSpPr>
              <p:spPr>
                <a:xfrm>
                  <a:off x="7006554" y="6410425"/>
                  <a:ext cx="229325" cy="169032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28575">
                  <a:solidFill>
                    <a:schemeClr val="lt1"/>
                  </a:solidFill>
                  <a:prstDash val="solid"/>
                  <a:round/>
                  <a:headEnd len="med" w="med" type="none"/>
                  <a:tailEnd len="med" w="med" type="none"/>
                </a:ln>
              </p:spPr>
            </p:sp>
            <p:sp>
              <p:nvSpPr>
                <p:cNvPr id="493" name="Google Shape;493;p75"/>
                <p:cNvSpPr/>
                <p:nvPr/>
              </p:nvSpPr>
              <p:spPr>
                <a:xfrm>
                  <a:off x="4088975" y="7003825"/>
                  <a:ext cx="3074975" cy="1134675"/>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28575">
                  <a:solidFill>
                    <a:schemeClr val="lt1"/>
                  </a:solidFill>
                  <a:prstDash val="solid"/>
                  <a:round/>
                  <a:headEnd len="med" w="med" type="none"/>
                  <a:tailEnd len="med" w="med" type="none"/>
                </a:ln>
              </p:spPr>
            </p:sp>
            <p:sp>
              <p:nvSpPr>
                <p:cNvPr id="494" name="Google Shape;494;p75"/>
                <p:cNvSpPr/>
                <p:nvPr/>
              </p:nvSpPr>
              <p:spPr>
                <a:xfrm>
                  <a:off x="10526650" y="3677100"/>
                  <a:ext cx="1996025" cy="4297775"/>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28575">
                  <a:solidFill>
                    <a:schemeClr val="lt1"/>
                  </a:solidFill>
                  <a:prstDash val="solid"/>
                  <a:round/>
                  <a:headEnd len="med" w="med" type="none"/>
                  <a:tailEnd len="med" w="med" type="none"/>
                </a:ln>
              </p:spPr>
            </p:sp>
            <p:sp>
              <p:nvSpPr>
                <p:cNvPr id="495" name="Google Shape;495;p75"/>
                <p:cNvSpPr/>
                <p:nvPr/>
              </p:nvSpPr>
              <p:spPr>
                <a:xfrm>
                  <a:off x="10598575" y="7712423"/>
                  <a:ext cx="2373675" cy="318475"/>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28575">
                  <a:solidFill>
                    <a:schemeClr val="lt1"/>
                  </a:solidFill>
                  <a:prstDash val="solid"/>
                  <a:round/>
                  <a:headEnd len="med" w="med" type="none"/>
                  <a:tailEnd len="med" w="med" type="none"/>
                </a:ln>
              </p:spPr>
            </p:sp>
            <p:sp>
              <p:nvSpPr>
                <p:cNvPr id="496" name="Google Shape;496;p75"/>
                <p:cNvSpPr/>
                <p:nvPr/>
              </p:nvSpPr>
              <p:spPr>
                <a:xfrm>
                  <a:off x="9429725" y="5924900"/>
                  <a:ext cx="1078950" cy="2014000"/>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28575">
                  <a:solidFill>
                    <a:schemeClr val="lt1"/>
                  </a:solidFill>
                  <a:prstDash val="solid"/>
                  <a:round/>
                  <a:headEnd len="med" w="med" type="none"/>
                  <a:tailEnd len="med" w="med" type="none"/>
                </a:ln>
              </p:spPr>
            </p:sp>
            <p:sp>
              <p:nvSpPr>
                <p:cNvPr id="497" name="Google Shape;497;p75"/>
                <p:cNvSpPr/>
                <p:nvPr/>
              </p:nvSpPr>
              <p:spPr>
                <a:xfrm>
                  <a:off x="12874770" y="5511300"/>
                  <a:ext cx="444625" cy="2409625"/>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28575">
                  <a:solidFill>
                    <a:schemeClr val="lt1"/>
                  </a:solidFill>
                  <a:prstDash val="solid"/>
                  <a:round/>
                  <a:headEnd len="med" w="med" type="none"/>
                  <a:tailEnd len="med" w="med" type="none"/>
                </a:ln>
              </p:spPr>
            </p:sp>
            <p:sp>
              <p:nvSpPr>
                <p:cNvPr id="498" name="Google Shape;498;p75"/>
                <p:cNvSpPr/>
                <p:nvPr/>
              </p:nvSpPr>
              <p:spPr>
                <a:xfrm>
                  <a:off x="12465693" y="3695075"/>
                  <a:ext cx="416625" cy="4207875"/>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28575">
                  <a:solidFill>
                    <a:schemeClr val="lt1"/>
                  </a:solidFill>
                  <a:prstDash val="solid"/>
                  <a:round/>
                  <a:headEnd len="med" w="med" type="none"/>
                  <a:tailEnd len="med" w="med" type="none"/>
                </a:ln>
              </p:spPr>
            </p:sp>
            <p:sp>
              <p:nvSpPr>
                <p:cNvPr id="499" name="Google Shape;499;p75"/>
                <p:cNvSpPr/>
                <p:nvPr/>
              </p:nvSpPr>
              <p:spPr>
                <a:xfrm>
                  <a:off x="9465700" y="4270525"/>
                  <a:ext cx="899100" cy="1456550"/>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28575">
                  <a:solidFill>
                    <a:schemeClr val="lt1"/>
                  </a:solidFill>
                  <a:prstDash val="solid"/>
                  <a:round/>
                  <a:headEnd len="med" w="med" type="none"/>
                  <a:tailEnd len="med" w="med" type="none"/>
                </a:ln>
              </p:spPr>
            </p:sp>
            <p:sp>
              <p:nvSpPr>
                <p:cNvPr id="500" name="Google Shape;500;p75"/>
                <p:cNvSpPr/>
                <p:nvPr/>
              </p:nvSpPr>
              <p:spPr>
                <a:xfrm>
                  <a:off x="10526650" y="2598175"/>
                  <a:ext cx="1978050" cy="953050"/>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28575">
                  <a:solidFill>
                    <a:schemeClr val="lt1"/>
                  </a:solidFill>
                  <a:prstDash val="solid"/>
                  <a:round/>
                  <a:headEnd len="med" w="med" type="none"/>
                  <a:tailEnd len="med" w="med" type="none"/>
                </a:ln>
              </p:spPr>
            </p:sp>
            <p:sp>
              <p:nvSpPr>
                <p:cNvPr id="501" name="Google Shape;501;p75"/>
                <p:cNvSpPr/>
                <p:nvPr/>
              </p:nvSpPr>
              <p:spPr>
                <a:xfrm>
                  <a:off x="10235499" y="2616150"/>
                  <a:ext cx="293750" cy="1510500"/>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28575">
                  <a:solidFill>
                    <a:schemeClr val="lt1"/>
                  </a:solidFill>
                  <a:prstDash val="solid"/>
                  <a:round/>
                  <a:headEnd len="med" w="med" type="none"/>
                  <a:tailEnd len="med" w="med" type="none"/>
                </a:ln>
              </p:spPr>
            </p:sp>
            <p:sp>
              <p:nvSpPr>
                <p:cNvPr id="502" name="Google Shape;502;p75"/>
                <p:cNvSpPr/>
                <p:nvPr/>
              </p:nvSpPr>
              <p:spPr>
                <a:xfrm>
                  <a:off x="6210900" y="2564309"/>
                  <a:ext cx="4207850" cy="699200"/>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28575">
                  <a:solidFill>
                    <a:schemeClr val="lt1"/>
                  </a:solidFill>
                  <a:prstDash val="solid"/>
                  <a:round/>
                  <a:headEnd len="med" w="med" type="none"/>
                  <a:tailEnd len="med" w="med" type="none"/>
                </a:ln>
              </p:spPr>
            </p:sp>
            <p:sp>
              <p:nvSpPr>
                <p:cNvPr id="503" name="Google Shape;503;p75"/>
                <p:cNvSpPr/>
                <p:nvPr/>
              </p:nvSpPr>
              <p:spPr>
                <a:xfrm>
                  <a:off x="3981075" y="5295500"/>
                  <a:ext cx="755275" cy="1528500"/>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solid"/>
                  <a:round/>
                  <a:headEnd len="med" w="med" type="none"/>
                  <a:tailEnd len="med" w="med" type="none"/>
                </a:ln>
              </p:spPr>
            </p:sp>
            <p:sp>
              <p:nvSpPr>
                <p:cNvPr id="504" name="Google Shape;504;p75"/>
                <p:cNvSpPr/>
                <p:nvPr/>
              </p:nvSpPr>
              <p:spPr>
                <a:xfrm>
                  <a:off x="7307825" y="5870950"/>
                  <a:ext cx="2049975" cy="485525"/>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28575">
                  <a:solidFill>
                    <a:schemeClr val="lt1"/>
                  </a:solidFill>
                  <a:prstDash val="solid"/>
                  <a:round/>
                  <a:headEnd len="med" w="med" type="none"/>
                  <a:tailEnd len="med" w="med" type="none"/>
                </a:ln>
              </p:spPr>
            </p:sp>
            <p:sp>
              <p:nvSpPr>
                <p:cNvPr id="505" name="Google Shape;505;p75"/>
                <p:cNvSpPr/>
                <p:nvPr/>
              </p:nvSpPr>
              <p:spPr>
                <a:xfrm>
                  <a:off x="12558650" y="3713075"/>
                  <a:ext cx="807616" cy="169032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28575">
                  <a:solidFill>
                    <a:schemeClr val="lt1"/>
                  </a:solidFill>
                  <a:prstDash val="solid"/>
                  <a:round/>
                  <a:headEnd len="med" w="med" type="none"/>
                  <a:tailEnd len="med" w="med" type="none"/>
                </a:ln>
              </p:spPr>
            </p:sp>
          </p:grpSp>
          <p:grpSp>
            <p:nvGrpSpPr>
              <p:cNvPr id="506" name="Google Shape;506;p75"/>
              <p:cNvGrpSpPr/>
              <p:nvPr/>
            </p:nvGrpSpPr>
            <p:grpSpPr>
              <a:xfrm>
                <a:off x="3676125" y="3122650"/>
                <a:ext cx="9816575" cy="5834800"/>
                <a:chOff x="3676125" y="2436850"/>
                <a:chExt cx="9816575" cy="5834800"/>
              </a:xfrm>
            </p:grpSpPr>
            <p:sp>
              <p:nvSpPr>
                <p:cNvPr id="507" name="Google Shape;507;p75"/>
                <p:cNvSpPr/>
                <p:nvPr/>
              </p:nvSpPr>
              <p:spPr>
                <a:xfrm>
                  <a:off x="6012950" y="31861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08" name="Google Shape;508;p75"/>
                <p:cNvSpPr/>
                <p:nvPr/>
              </p:nvSpPr>
              <p:spPr>
                <a:xfrm>
                  <a:off x="10129100" y="4058238"/>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09" name="Google Shape;509;p75"/>
                <p:cNvSpPr/>
                <p:nvPr/>
              </p:nvSpPr>
              <p:spPr>
                <a:xfrm>
                  <a:off x="3793050" y="68233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0" name="Google Shape;510;p75"/>
                <p:cNvSpPr/>
                <p:nvPr/>
              </p:nvSpPr>
              <p:spPr>
                <a:xfrm>
                  <a:off x="4646750" y="50336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1" name="Google Shape;511;p75"/>
                <p:cNvSpPr/>
                <p:nvPr/>
              </p:nvSpPr>
              <p:spPr>
                <a:xfrm>
                  <a:off x="7075200" y="62119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2" name="Google Shape;512;p75"/>
                <p:cNvSpPr/>
                <p:nvPr/>
              </p:nvSpPr>
              <p:spPr>
                <a:xfrm>
                  <a:off x="36761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3" name="Google Shape;513;p75"/>
                <p:cNvSpPr/>
                <p:nvPr/>
              </p:nvSpPr>
              <p:spPr>
                <a:xfrm>
                  <a:off x="7712725" y="37675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4" name="Google Shape;514;p75"/>
                <p:cNvSpPr/>
                <p:nvPr/>
              </p:nvSpPr>
              <p:spPr>
                <a:xfrm>
                  <a:off x="9254575" y="57084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5" name="Google Shape;515;p75"/>
                <p:cNvSpPr/>
                <p:nvPr/>
              </p:nvSpPr>
              <p:spPr>
                <a:xfrm>
                  <a:off x="124043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6" name="Google Shape;516;p75"/>
                <p:cNvSpPr/>
                <p:nvPr/>
              </p:nvSpPr>
              <p:spPr>
                <a:xfrm>
                  <a:off x="10308925" y="243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7" name="Google Shape;517;p75"/>
                <p:cNvSpPr/>
                <p:nvPr/>
              </p:nvSpPr>
              <p:spPr>
                <a:xfrm>
                  <a:off x="7075200" y="79809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8" name="Google Shape;518;p75"/>
                <p:cNvSpPr/>
                <p:nvPr/>
              </p:nvSpPr>
              <p:spPr>
                <a:xfrm>
                  <a:off x="12736125" y="777940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19" name="Google Shape;519;p75"/>
                <p:cNvSpPr/>
                <p:nvPr/>
              </p:nvSpPr>
              <p:spPr>
                <a:xfrm>
                  <a:off x="10308925" y="78910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520" name="Google Shape;520;p75"/>
                <p:cNvSpPr/>
                <p:nvPr/>
              </p:nvSpPr>
              <p:spPr>
                <a:xfrm>
                  <a:off x="13160900" y="5324363"/>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grpSp>
        </p:grpSp>
        <p:sp>
          <p:nvSpPr>
            <p:cNvPr id="521" name="Google Shape;521;p75"/>
            <p:cNvSpPr/>
            <p:nvPr/>
          </p:nvSpPr>
          <p:spPr>
            <a:xfrm>
              <a:off x="9269917" y="5143611"/>
              <a:ext cx="1823700" cy="289200"/>
            </a:xfrm>
            <a:prstGeom prst="roundRect">
              <a:avLst>
                <a:gd fmla="val 4202" name="adj"/>
              </a:avLst>
            </a:prstGeom>
            <a:solidFill>
              <a:srgbClr val="A7DEEB"/>
            </a:solidFill>
            <a:ln cap="flat" cmpd="sng" w="9525">
              <a:solidFill>
                <a:schemeClr val="accent2"/>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Domain</a:t>
              </a:r>
              <a:endParaRPr sz="1500">
                <a:solidFill>
                  <a:schemeClr val="dk1"/>
                </a:solidFill>
                <a:latin typeface="Montserrat SemiBold"/>
                <a:ea typeface="Montserrat SemiBold"/>
                <a:cs typeface="Montserrat SemiBold"/>
                <a:sym typeface="Montserrat SemiBold"/>
              </a:endParaRPr>
            </a:p>
          </p:txBody>
        </p:sp>
        <p:sp>
          <p:nvSpPr>
            <p:cNvPr id="522" name="Google Shape;522;p75"/>
            <p:cNvSpPr/>
            <p:nvPr/>
          </p:nvSpPr>
          <p:spPr>
            <a:xfrm>
              <a:off x="8590146" y="6991333"/>
              <a:ext cx="1965000" cy="411000"/>
            </a:xfrm>
            <a:prstGeom prst="roundRect">
              <a:avLst>
                <a:gd fmla="val 4202" name="adj"/>
              </a:avLst>
            </a:prstGeom>
            <a:solidFill>
              <a:srgbClr val="FFFFFF"/>
            </a:solidFill>
            <a:ln cap="flat" cmpd="sng" w="9525">
              <a:solidFill>
                <a:schemeClr val="accent2"/>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Inventory</a:t>
              </a:r>
              <a:endParaRPr sz="1500">
                <a:solidFill>
                  <a:schemeClr val="dk1"/>
                </a:solidFill>
                <a:latin typeface="Montserrat SemiBold"/>
                <a:ea typeface="Montserrat SemiBold"/>
                <a:cs typeface="Montserrat SemiBold"/>
                <a:sym typeface="Montserrat SemiBold"/>
              </a:endParaRPr>
            </a:p>
          </p:txBody>
        </p:sp>
        <p:sp>
          <p:nvSpPr>
            <p:cNvPr id="523" name="Google Shape;523;p75"/>
            <p:cNvSpPr/>
            <p:nvPr/>
          </p:nvSpPr>
          <p:spPr>
            <a:xfrm>
              <a:off x="9170815" y="10375629"/>
              <a:ext cx="1965000" cy="411000"/>
            </a:xfrm>
            <a:prstGeom prst="roundRect">
              <a:avLst>
                <a:gd fmla="val 4202" name="adj"/>
              </a:avLst>
            </a:prstGeom>
            <a:solidFill>
              <a:srgbClr val="FFFFFF"/>
            </a:solidFill>
            <a:ln cap="flat" cmpd="sng" w="9525">
              <a:solidFill>
                <a:schemeClr val="accent2"/>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Orders</a:t>
              </a:r>
              <a:endParaRPr sz="1500">
                <a:solidFill>
                  <a:schemeClr val="dk1"/>
                </a:solidFill>
                <a:latin typeface="Montserrat SemiBold"/>
                <a:ea typeface="Montserrat SemiBold"/>
                <a:cs typeface="Montserrat SemiBold"/>
                <a:sym typeface="Montserrat SemiBold"/>
              </a:endParaRPr>
            </a:p>
          </p:txBody>
        </p:sp>
        <p:sp>
          <p:nvSpPr>
            <p:cNvPr id="524" name="Google Shape;524;p75"/>
            <p:cNvSpPr/>
            <p:nvPr/>
          </p:nvSpPr>
          <p:spPr>
            <a:xfrm>
              <a:off x="11853453" y="7450953"/>
              <a:ext cx="1965000" cy="411000"/>
            </a:xfrm>
            <a:prstGeom prst="roundRect">
              <a:avLst>
                <a:gd fmla="val 4202" name="adj"/>
              </a:avLst>
            </a:prstGeom>
            <a:solidFill>
              <a:srgbClr val="FFFFFF"/>
            </a:solidFill>
            <a:ln cap="flat" cmpd="sng" w="9525">
              <a:solidFill>
                <a:schemeClr val="accent2"/>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Shipments</a:t>
              </a:r>
              <a:endParaRPr sz="1500">
                <a:solidFill>
                  <a:schemeClr val="dk1"/>
                </a:solidFill>
                <a:latin typeface="Montserrat SemiBold"/>
                <a:ea typeface="Montserrat SemiBold"/>
                <a:cs typeface="Montserrat SemiBold"/>
                <a:sym typeface="Montserrat SemiBold"/>
              </a:endParaRPr>
            </a:p>
          </p:txBody>
        </p:sp>
        <p:sp>
          <p:nvSpPr>
            <p:cNvPr id="525" name="Google Shape;525;p75"/>
            <p:cNvSpPr/>
            <p:nvPr/>
          </p:nvSpPr>
          <p:spPr>
            <a:xfrm>
              <a:off x="14762888" y="8921620"/>
              <a:ext cx="1965000" cy="411000"/>
            </a:xfrm>
            <a:prstGeom prst="roundRect">
              <a:avLst>
                <a:gd fmla="val 4202" name="adj"/>
              </a:avLst>
            </a:prstGeom>
            <a:solidFill>
              <a:srgbClr val="FFFFFF"/>
            </a:solidFill>
            <a:ln cap="flat" cmpd="sng" w="9525">
              <a:solidFill>
                <a:schemeClr val="accent2"/>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t/>
              </a:r>
              <a:endParaRPr sz="2500">
                <a:solidFill>
                  <a:srgbClr val="0074A2"/>
                </a:solidFill>
                <a:latin typeface="Montserrat SemiBold"/>
                <a:ea typeface="Montserrat SemiBold"/>
                <a:cs typeface="Montserrat SemiBold"/>
                <a:sym typeface="Montserrat SemiBold"/>
              </a:endParaRPr>
            </a:p>
          </p:txBody>
        </p:sp>
        <p:sp>
          <p:nvSpPr>
            <p:cNvPr id="526" name="Google Shape;526;p75"/>
            <p:cNvSpPr/>
            <p:nvPr/>
          </p:nvSpPr>
          <p:spPr>
            <a:xfrm>
              <a:off x="7205620" y="5741968"/>
              <a:ext cx="1965300" cy="609000"/>
            </a:xfrm>
            <a:prstGeom prst="roundRect">
              <a:avLst>
                <a:gd fmla="val 4202" name="adj"/>
              </a:avLst>
            </a:prstGeom>
            <a:solidFill>
              <a:srgbClr val="A7DEEB"/>
            </a:solidFill>
            <a:ln cap="flat" cmpd="sng" w="9525">
              <a:solidFill>
                <a:schemeClr val="accent2"/>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Data Product</a:t>
              </a:r>
              <a:endParaRPr sz="1500">
                <a:solidFill>
                  <a:schemeClr val="dk1"/>
                </a:solidFill>
                <a:latin typeface="Montserrat SemiBold"/>
                <a:ea typeface="Montserrat SemiBold"/>
                <a:cs typeface="Montserrat SemiBold"/>
                <a:sym typeface="Montserrat SemiBold"/>
              </a:endParaRPr>
            </a:p>
          </p:txBody>
        </p:sp>
        <p:sp>
          <p:nvSpPr>
            <p:cNvPr id="527" name="Google Shape;527;p75"/>
            <p:cNvSpPr txBox="1"/>
            <p:nvPr/>
          </p:nvSpPr>
          <p:spPr>
            <a:xfrm>
              <a:off x="15315695" y="8793135"/>
              <a:ext cx="877200" cy="4002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4000">
                  <a:solidFill>
                    <a:schemeClr val="dk1"/>
                  </a:solidFill>
                  <a:latin typeface="Montserrat"/>
                  <a:ea typeface="Montserrat"/>
                  <a:cs typeface="Montserrat"/>
                  <a:sym typeface="Montserrat"/>
                </a:rPr>
                <a:t>...</a:t>
              </a:r>
              <a:endParaRPr sz="4000">
                <a:solidFill>
                  <a:schemeClr val="dk1"/>
                </a:solidFill>
                <a:latin typeface="Montserrat"/>
                <a:ea typeface="Montserrat"/>
                <a:cs typeface="Montserrat"/>
                <a:sym typeface="Montserrat"/>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sp>
        <p:nvSpPr>
          <p:cNvPr id="1709" name="Google Shape;1709;p111"/>
          <p:cNvSpPr/>
          <p:nvPr/>
        </p:nvSpPr>
        <p:spPr>
          <a:xfrm flipH="1" rot="-5400000">
            <a:off x="-2111875" y="6314925"/>
            <a:ext cx="61980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11"/>
          <p:cNvSpPr/>
          <p:nvPr/>
        </p:nvSpPr>
        <p:spPr>
          <a:xfrm rot="5400000">
            <a:off x="2675625" y="6346125"/>
            <a:ext cx="62604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1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Data Mesh Is Queryable and Decentralized with ksqlDB</a:t>
            </a:r>
            <a:endParaRPr/>
          </a:p>
        </p:txBody>
      </p:sp>
      <p:sp>
        <p:nvSpPr>
          <p:cNvPr id="1712" name="Google Shape;1712;p111"/>
          <p:cNvSpPr txBox="1"/>
          <p:nvPr/>
        </p:nvSpPr>
        <p:spPr>
          <a:xfrm>
            <a:off x="16884387" y="2382830"/>
            <a:ext cx="31821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solidFill>
                <a:srgbClr val="FFFFFF"/>
              </a:solidFill>
              <a:latin typeface="Montserrat"/>
              <a:ea typeface="Montserrat"/>
              <a:cs typeface="Montserrat"/>
              <a:sym typeface="Montserrat"/>
            </a:endParaRPr>
          </a:p>
        </p:txBody>
      </p:sp>
      <p:grpSp>
        <p:nvGrpSpPr>
          <p:cNvPr id="1713" name="Google Shape;1713;p111"/>
          <p:cNvGrpSpPr/>
          <p:nvPr/>
        </p:nvGrpSpPr>
        <p:grpSpPr>
          <a:xfrm>
            <a:off x="8883487" y="1514709"/>
            <a:ext cx="15763924" cy="12124923"/>
            <a:chOff x="2204500" y="1127575"/>
            <a:chExt cx="4579075" cy="3522025"/>
          </a:xfrm>
        </p:grpSpPr>
        <p:sp>
          <p:nvSpPr>
            <p:cNvPr id="1714" name="Google Shape;1714;p111"/>
            <p:cNvSpPr/>
            <p:nvPr/>
          </p:nvSpPr>
          <p:spPr>
            <a:xfrm>
              <a:off x="6250425" y="3504750"/>
              <a:ext cx="146775" cy="274475"/>
            </a:xfrm>
            <a:custGeom>
              <a:rect b="b" l="l" r="r" t="t"/>
              <a:pathLst>
                <a:path extrusionOk="0" h="10979" w="5871">
                  <a:moveTo>
                    <a:pt x="4620" y="1"/>
                  </a:moveTo>
                  <a:lnTo>
                    <a:pt x="5156" y="144"/>
                  </a:lnTo>
                  <a:lnTo>
                    <a:pt x="5609" y="477"/>
                  </a:lnTo>
                  <a:lnTo>
                    <a:pt x="5716" y="965"/>
                  </a:lnTo>
                  <a:lnTo>
                    <a:pt x="5716" y="1549"/>
                  </a:lnTo>
                  <a:lnTo>
                    <a:pt x="5811" y="1977"/>
                  </a:lnTo>
                  <a:lnTo>
                    <a:pt x="5870" y="2406"/>
                  </a:lnTo>
                  <a:lnTo>
                    <a:pt x="5811" y="2965"/>
                  </a:lnTo>
                  <a:lnTo>
                    <a:pt x="5442" y="3501"/>
                  </a:lnTo>
                  <a:lnTo>
                    <a:pt x="5549" y="4037"/>
                  </a:lnTo>
                  <a:lnTo>
                    <a:pt x="5275" y="4573"/>
                  </a:lnTo>
                  <a:lnTo>
                    <a:pt x="5156" y="5109"/>
                  </a:lnTo>
                  <a:lnTo>
                    <a:pt x="5323" y="5537"/>
                  </a:lnTo>
                  <a:lnTo>
                    <a:pt x="5120" y="5966"/>
                  </a:lnTo>
                  <a:lnTo>
                    <a:pt x="4620" y="6240"/>
                  </a:lnTo>
                  <a:lnTo>
                    <a:pt x="4299" y="6668"/>
                  </a:lnTo>
                  <a:lnTo>
                    <a:pt x="4299" y="7216"/>
                  </a:lnTo>
                  <a:lnTo>
                    <a:pt x="4358" y="7645"/>
                  </a:lnTo>
                  <a:lnTo>
                    <a:pt x="4192" y="8085"/>
                  </a:lnTo>
                  <a:lnTo>
                    <a:pt x="3870" y="8502"/>
                  </a:lnTo>
                  <a:lnTo>
                    <a:pt x="3644" y="9157"/>
                  </a:lnTo>
                  <a:lnTo>
                    <a:pt x="3751" y="9586"/>
                  </a:lnTo>
                  <a:lnTo>
                    <a:pt x="3751" y="10014"/>
                  </a:lnTo>
                  <a:lnTo>
                    <a:pt x="3584" y="10550"/>
                  </a:lnTo>
                  <a:lnTo>
                    <a:pt x="3156" y="10979"/>
                  </a:lnTo>
                  <a:lnTo>
                    <a:pt x="2596" y="10979"/>
                  </a:lnTo>
                  <a:lnTo>
                    <a:pt x="2060" y="10979"/>
                  </a:lnTo>
                  <a:lnTo>
                    <a:pt x="1632" y="10979"/>
                  </a:lnTo>
                  <a:lnTo>
                    <a:pt x="1191" y="10717"/>
                  </a:lnTo>
                  <a:lnTo>
                    <a:pt x="691" y="10717"/>
                  </a:lnTo>
                  <a:lnTo>
                    <a:pt x="370" y="10288"/>
                  </a:lnTo>
                  <a:lnTo>
                    <a:pt x="370" y="9848"/>
                  </a:lnTo>
                  <a:lnTo>
                    <a:pt x="262" y="9419"/>
                  </a:lnTo>
                  <a:lnTo>
                    <a:pt x="215" y="8883"/>
                  </a:lnTo>
                  <a:lnTo>
                    <a:pt x="0" y="8347"/>
                  </a:lnTo>
                  <a:lnTo>
                    <a:pt x="262" y="7800"/>
                  </a:lnTo>
                  <a:lnTo>
                    <a:pt x="262" y="7371"/>
                  </a:lnTo>
                  <a:lnTo>
                    <a:pt x="536" y="6835"/>
                  </a:lnTo>
                  <a:lnTo>
                    <a:pt x="977" y="6668"/>
                  </a:lnTo>
                  <a:lnTo>
                    <a:pt x="977" y="6133"/>
                  </a:lnTo>
                  <a:lnTo>
                    <a:pt x="810" y="5704"/>
                  </a:lnTo>
                  <a:lnTo>
                    <a:pt x="691" y="5168"/>
                  </a:lnTo>
                  <a:lnTo>
                    <a:pt x="655" y="4728"/>
                  </a:lnTo>
                  <a:lnTo>
                    <a:pt x="810" y="4299"/>
                  </a:lnTo>
                  <a:lnTo>
                    <a:pt x="977" y="3597"/>
                  </a:lnTo>
                  <a:lnTo>
                    <a:pt x="1191" y="3108"/>
                  </a:lnTo>
                  <a:lnTo>
                    <a:pt x="1632" y="2965"/>
                  </a:lnTo>
                  <a:lnTo>
                    <a:pt x="2227" y="2965"/>
                  </a:lnTo>
                  <a:lnTo>
                    <a:pt x="2656" y="2965"/>
                  </a:lnTo>
                  <a:lnTo>
                    <a:pt x="3156" y="2799"/>
                  </a:lnTo>
                  <a:lnTo>
                    <a:pt x="3311" y="2263"/>
                  </a:lnTo>
                  <a:lnTo>
                    <a:pt x="3644" y="1834"/>
                  </a:lnTo>
                  <a:lnTo>
                    <a:pt x="3870" y="1394"/>
                  </a:lnTo>
                  <a:lnTo>
                    <a:pt x="4299" y="965"/>
                  </a:lnTo>
                  <a:lnTo>
                    <a:pt x="4620" y="477"/>
                  </a:lnTo>
                  <a:lnTo>
                    <a:pt x="4620"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5" name="Google Shape;1715;p111"/>
            <p:cNvSpPr/>
            <p:nvPr/>
          </p:nvSpPr>
          <p:spPr>
            <a:xfrm>
              <a:off x="3966125" y="3137725"/>
              <a:ext cx="958500" cy="1511875"/>
            </a:xfrm>
            <a:custGeom>
              <a:rect b="b" l="l" r="r" t="t"/>
              <a:pathLst>
                <a:path extrusionOk="0" h="60475" w="38340">
                  <a:moveTo>
                    <a:pt x="8323" y="1"/>
                  </a:moveTo>
                  <a:lnTo>
                    <a:pt x="8752" y="167"/>
                  </a:lnTo>
                  <a:lnTo>
                    <a:pt x="8204" y="560"/>
                  </a:lnTo>
                  <a:lnTo>
                    <a:pt x="7930" y="989"/>
                  </a:lnTo>
                  <a:lnTo>
                    <a:pt x="8037" y="1418"/>
                  </a:lnTo>
                  <a:lnTo>
                    <a:pt x="7823" y="1906"/>
                  </a:lnTo>
                  <a:lnTo>
                    <a:pt x="7930" y="2346"/>
                  </a:lnTo>
                  <a:lnTo>
                    <a:pt x="8204" y="2775"/>
                  </a:lnTo>
                  <a:lnTo>
                    <a:pt x="8585" y="2239"/>
                  </a:lnTo>
                  <a:lnTo>
                    <a:pt x="8359" y="1811"/>
                  </a:lnTo>
                  <a:lnTo>
                    <a:pt x="8644" y="1358"/>
                  </a:lnTo>
                  <a:lnTo>
                    <a:pt x="9073" y="1156"/>
                  </a:lnTo>
                  <a:lnTo>
                    <a:pt x="9454" y="715"/>
                  </a:lnTo>
                  <a:lnTo>
                    <a:pt x="10049" y="560"/>
                  </a:lnTo>
                  <a:lnTo>
                    <a:pt x="10538" y="822"/>
                  </a:lnTo>
                  <a:lnTo>
                    <a:pt x="11026" y="882"/>
                  </a:lnTo>
                  <a:lnTo>
                    <a:pt x="11026" y="1418"/>
                  </a:lnTo>
                  <a:lnTo>
                    <a:pt x="11514" y="1525"/>
                  </a:lnTo>
                  <a:lnTo>
                    <a:pt x="12550" y="1644"/>
                  </a:lnTo>
                  <a:lnTo>
                    <a:pt x="12978" y="1691"/>
                  </a:lnTo>
                  <a:lnTo>
                    <a:pt x="13467" y="2120"/>
                  </a:lnTo>
                  <a:lnTo>
                    <a:pt x="13955" y="2239"/>
                  </a:lnTo>
                  <a:lnTo>
                    <a:pt x="14181" y="1811"/>
                  </a:lnTo>
                  <a:lnTo>
                    <a:pt x="14610" y="1525"/>
                  </a:lnTo>
                  <a:lnTo>
                    <a:pt x="15050" y="1691"/>
                  </a:lnTo>
                  <a:lnTo>
                    <a:pt x="15479" y="1358"/>
                  </a:lnTo>
                  <a:lnTo>
                    <a:pt x="15908" y="1525"/>
                  </a:lnTo>
                  <a:lnTo>
                    <a:pt x="15860" y="2072"/>
                  </a:lnTo>
                  <a:lnTo>
                    <a:pt x="15860" y="2501"/>
                  </a:lnTo>
                  <a:lnTo>
                    <a:pt x="16396" y="2501"/>
                  </a:lnTo>
                  <a:lnTo>
                    <a:pt x="16896" y="2346"/>
                  </a:lnTo>
                  <a:lnTo>
                    <a:pt x="17110" y="2775"/>
                  </a:lnTo>
                  <a:lnTo>
                    <a:pt x="17551" y="3096"/>
                  </a:lnTo>
                  <a:lnTo>
                    <a:pt x="17979" y="3477"/>
                  </a:lnTo>
                  <a:lnTo>
                    <a:pt x="18527" y="3858"/>
                  </a:lnTo>
                  <a:lnTo>
                    <a:pt x="18801" y="4347"/>
                  </a:lnTo>
                  <a:lnTo>
                    <a:pt x="19229" y="4823"/>
                  </a:lnTo>
                  <a:lnTo>
                    <a:pt x="19765" y="5156"/>
                  </a:lnTo>
                  <a:lnTo>
                    <a:pt x="20313" y="5323"/>
                  </a:lnTo>
                  <a:lnTo>
                    <a:pt x="20742" y="5418"/>
                  </a:lnTo>
                  <a:lnTo>
                    <a:pt x="21182" y="5418"/>
                  </a:lnTo>
                  <a:lnTo>
                    <a:pt x="21623" y="5263"/>
                  </a:lnTo>
                  <a:lnTo>
                    <a:pt x="22051" y="5263"/>
                  </a:lnTo>
                  <a:lnTo>
                    <a:pt x="22551" y="5537"/>
                  </a:lnTo>
                  <a:lnTo>
                    <a:pt x="22980" y="5585"/>
                  </a:lnTo>
                  <a:lnTo>
                    <a:pt x="23409" y="5871"/>
                  </a:lnTo>
                  <a:lnTo>
                    <a:pt x="23742" y="6299"/>
                  </a:lnTo>
                  <a:lnTo>
                    <a:pt x="24230" y="6514"/>
                  </a:lnTo>
                  <a:lnTo>
                    <a:pt x="24659" y="6668"/>
                  </a:lnTo>
                  <a:lnTo>
                    <a:pt x="24826" y="7109"/>
                  </a:lnTo>
                  <a:lnTo>
                    <a:pt x="24992" y="7538"/>
                  </a:lnTo>
                  <a:lnTo>
                    <a:pt x="24992" y="8514"/>
                  </a:lnTo>
                  <a:lnTo>
                    <a:pt x="25481" y="8514"/>
                  </a:lnTo>
                  <a:lnTo>
                    <a:pt x="25647" y="8955"/>
                  </a:lnTo>
                  <a:lnTo>
                    <a:pt x="25528" y="9443"/>
                  </a:lnTo>
                  <a:lnTo>
                    <a:pt x="25528" y="9931"/>
                  </a:lnTo>
                  <a:lnTo>
                    <a:pt x="25088" y="10205"/>
                  </a:lnTo>
                  <a:lnTo>
                    <a:pt x="24719" y="10836"/>
                  </a:lnTo>
                  <a:lnTo>
                    <a:pt x="25254" y="10895"/>
                  </a:lnTo>
                  <a:lnTo>
                    <a:pt x="25481" y="10467"/>
                  </a:lnTo>
                  <a:lnTo>
                    <a:pt x="25957" y="10145"/>
                  </a:lnTo>
                  <a:lnTo>
                    <a:pt x="26445" y="10205"/>
                  </a:lnTo>
                  <a:lnTo>
                    <a:pt x="26874" y="10467"/>
                  </a:lnTo>
                  <a:lnTo>
                    <a:pt x="26778" y="10895"/>
                  </a:lnTo>
                  <a:lnTo>
                    <a:pt x="26505" y="11395"/>
                  </a:lnTo>
                  <a:lnTo>
                    <a:pt x="27207" y="11717"/>
                  </a:lnTo>
                  <a:lnTo>
                    <a:pt x="27207" y="10836"/>
                  </a:lnTo>
                  <a:lnTo>
                    <a:pt x="27755" y="10836"/>
                  </a:lnTo>
                  <a:lnTo>
                    <a:pt x="28183" y="11003"/>
                  </a:lnTo>
                  <a:lnTo>
                    <a:pt x="28624" y="11169"/>
                  </a:lnTo>
                  <a:lnTo>
                    <a:pt x="29112" y="11169"/>
                  </a:lnTo>
                  <a:lnTo>
                    <a:pt x="29541" y="11550"/>
                  </a:lnTo>
                  <a:lnTo>
                    <a:pt x="29969" y="11824"/>
                  </a:lnTo>
                  <a:lnTo>
                    <a:pt x="30422" y="11884"/>
                  </a:lnTo>
                  <a:lnTo>
                    <a:pt x="30088" y="12360"/>
                  </a:lnTo>
                  <a:lnTo>
                    <a:pt x="30422" y="12789"/>
                  </a:lnTo>
                  <a:lnTo>
                    <a:pt x="30850" y="12789"/>
                  </a:lnTo>
                  <a:lnTo>
                    <a:pt x="31053" y="12253"/>
                  </a:lnTo>
                  <a:lnTo>
                    <a:pt x="31505" y="12253"/>
                  </a:lnTo>
                  <a:lnTo>
                    <a:pt x="31934" y="12360"/>
                  </a:lnTo>
                  <a:lnTo>
                    <a:pt x="32470" y="12681"/>
                  </a:lnTo>
                  <a:lnTo>
                    <a:pt x="33625" y="12681"/>
                  </a:lnTo>
                  <a:lnTo>
                    <a:pt x="34053" y="12527"/>
                  </a:lnTo>
                  <a:lnTo>
                    <a:pt x="34482" y="12681"/>
                  </a:lnTo>
                  <a:lnTo>
                    <a:pt x="34970" y="12955"/>
                  </a:lnTo>
                  <a:lnTo>
                    <a:pt x="35030" y="13396"/>
                  </a:lnTo>
                  <a:lnTo>
                    <a:pt x="35304" y="13836"/>
                  </a:lnTo>
                  <a:lnTo>
                    <a:pt x="35839" y="14039"/>
                  </a:lnTo>
                  <a:lnTo>
                    <a:pt x="36280" y="14098"/>
                  </a:lnTo>
                  <a:lnTo>
                    <a:pt x="37256" y="14098"/>
                  </a:lnTo>
                  <a:lnTo>
                    <a:pt x="37697" y="14372"/>
                  </a:lnTo>
                  <a:lnTo>
                    <a:pt x="37804" y="14908"/>
                  </a:lnTo>
                  <a:lnTo>
                    <a:pt x="37804" y="15348"/>
                  </a:lnTo>
                  <a:lnTo>
                    <a:pt x="38066" y="15884"/>
                  </a:lnTo>
                  <a:lnTo>
                    <a:pt x="38340" y="16313"/>
                  </a:lnTo>
                  <a:lnTo>
                    <a:pt x="38233" y="16873"/>
                  </a:lnTo>
                  <a:lnTo>
                    <a:pt x="37971" y="17301"/>
                  </a:lnTo>
                  <a:lnTo>
                    <a:pt x="37637" y="17730"/>
                  </a:lnTo>
                  <a:lnTo>
                    <a:pt x="37375" y="18373"/>
                  </a:lnTo>
                  <a:lnTo>
                    <a:pt x="37090" y="18813"/>
                  </a:lnTo>
                  <a:lnTo>
                    <a:pt x="36661" y="19254"/>
                  </a:lnTo>
                  <a:lnTo>
                    <a:pt x="36220" y="19349"/>
                  </a:lnTo>
                  <a:lnTo>
                    <a:pt x="35958" y="19885"/>
                  </a:lnTo>
                  <a:lnTo>
                    <a:pt x="35685" y="20445"/>
                  </a:lnTo>
                  <a:lnTo>
                    <a:pt x="35244" y="20647"/>
                  </a:lnTo>
                  <a:lnTo>
                    <a:pt x="34768" y="20766"/>
                  </a:lnTo>
                  <a:lnTo>
                    <a:pt x="34768" y="21838"/>
                  </a:lnTo>
                  <a:lnTo>
                    <a:pt x="34875" y="22385"/>
                  </a:lnTo>
                  <a:lnTo>
                    <a:pt x="34970" y="22826"/>
                  </a:lnTo>
                  <a:lnTo>
                    <a:pt x="34970" y="23362"/>
                  </a:lnTo>
                  <a:lnTo>
                    <a:pt x="34768" y="23850"/>
                  </a:lnTo>
                  <a:lnTo>
                    <a:pt x="34601" y="24338"/>
                  </a:lnTo>
                  <a:lnTo>
                    <a:pt x="34482" y="24767"/>
                  </a:lnTo>
                  <a:lnTo>
                    <a:pt x="34482" y="25207"/>
                  </a:lnTo>
                  <a:lnTo>
                    <a:pt x="34434" y="25636"/>
                  </a:lnTo>
                  <a:lnTo>
                    <a:pt x="34280" y="26065"/>
                  </a:lnTo>
                  <a:lnTo>
                    <a:pt x="33887" y="26779"/>
                  </a:lnTo>
                  <a:lnTo>
                    <a:pt x="33780" y="27315"/>
                  </a:lnTo>
                  <a:lnTo>
                    <a:pt x="33351" y="27589"/>
                  </a:lnTo>
                  <a:lnTo>
                    <a:pt x="33184" y="28136"/>
                  </a:lnTo>
                  <a:lnTo>
                    <a:pt x="32803" y="28565"/>
                  </a:lnTo>
                  <a:lnTo>
                    <a:pt x="32375" y="28994"/>
                  </a:lnTo>
                  <a:lnTo>
                    <a:pt x="32315" y="29494"/>
                  </a:lnTo>
                  <a:lnTo>
                    <a:pt x="30255" y="29494"/>
                  </a:lnTo>
                  <a:lnTo>
                    <a:pt x="29815" y="29815"/>
                  </a:lnTo>
                  <a:lnTo>
                    <a:pt x="28624" y="30089"/>
                  </a:lnTo>
                  <a:lnTo>
                    <a:pt x="28183" y="30458"/>
                  </a:lnTo>
                  <a:lnTo>
                    <a:pt x="27862" y="30887"/>
                  </a:lnTo>
                  <a:lnTo>
                    <a:pt x="27433" y="31220"/>
                  </a:lnTo>
                  <a:lnTo>
                    <a:pt x="26933" y="31601"/>
                  </a:lnTo>
                  <a:lnTo>
                    <a:pt x="26778" y="32030"/>
                  </a:lnTo>
                  <a:lnTo>
                    <a:pt x="26778" y="32566"/>
                  </a:lnTo>
                  <a:lnTo>
                    <a:pt x="26933" y="33125"/>
                  </a:lnTo>
                  <a:lnTo>
                    <a:pt x="26933" y="33602"/>
                  </a:lnTo>
                  <a:lnTo>
                    <a:pt x="26933" y="34090"/>
                  </a:lnTo>
                  <a:lnTo>
                    <a:pt x="26505" y="34411"/>
                  </a:lnTo>
                  <a:lnTo>
                    <a:pt x="26076" y="34685"/>
                  </a:lnTo>
                  <a:lnTo>
                    <a:pt x="25957" y="35114"/>
                  </a:lnTo>
                  <a:lnTo>
                    <a:pt x="25683" y="35542"/>
                  </a:lnTo>
                  <a:lnTo>
                    <a:pt x="25481" y="36102"/>
                  </a:lnTo>
                  <a:lnTo>
                    <a:pt x="25195" y="36531"/>
                  </a:lnTo>
                  <a:lnTo>
                    <a:pt x="24719" y="36757"/>
                  </a:lnTo>
                  <a:lnTo>
                    <a:pt x="24826" y="36197"/>
                  </a:lnTo>
                  <a:lnTo>
                    <a:pt x="24397" y="36197"/>
                  </a:lnTo>
                  <a:lnTo>
                    <a:pt x="24230" y="36638"/>
                  </a:lnTo>
                  <a:lnTo>
                    <a:pt x="24111" y="37185"/>
                  </a:lnTo>
                  <a:lnTo>
                    <a:pt x="23945" y="37614"/>
                  </a:lnTo>
                  <a:lnTo>
                    <a:pt x="23683" y="38043"/>
                  </a:lnTo>
                  <a:lnTo>
                    <a:pt x="23516" y="38483"/>
                  </a:lnTo>
                  <a:lnTo>
                    <a:pt x="23016" y="38745"/>
                  </a:lnTo>
                  <a:lnTo>
                    <a:pt x="22754" y="39233"/>
                  </a:lnTo>
                  <a:lnTo>
                    <a:pt x="22325" y="39674"/>
                  </a:lnTo>
                  <a:lnTo>
                    <a:pt x="21897" y="39733"/>
                  </a:lnTo>
                  <a:lnTo>
                    <a:pt x="21456" y="39829"/>
                  </a:lnTo>
                  <a:lnTo>
                    <a:pt x="21016" y="39936"/>
                  </a:lnTo>
                  <a:lnTo>
                    <a:pt x="20587" y="39829"/>
                  </a:lnTo>
                  <a:lnTo>
                    <a:pt x="20087" y="39460"/>
                  </a:lnTo>
                  <a:lnTo>
                    <a:pt x="19658" y="39400"/>
                  </a:lnTo>
                  <a:lnTo>
                    <a:pt x="18956" y="39400"/>
                  </a:lnTo>
                  <a:lnTo>
                    <a:pt x="19396" y="39936"/>
                  </a:lnTo>
                  <a:lnTo>
                    <a:pt x="19825" y="40210"/>
                  </a:lnTo>
                  <a:lnTo>
                    <a:pt x="20039" y="40960"/>
                  </a:lnTo>
                  <a:lnTo>
                    <a:pt x="20373" y="41615"/>
                  </a:lnTo>
                  <a:lnTo>
                    <a:pt x="20039" y="42055"/>
                  </a:lnTo>
                  <a:lnTo>
                    <a:pt x="19611" y="42484"/>
                  </a:lnTo>
                  <a:lnTo>
                    <a:pt x="19122" y="42913"/>
                  </a:lnTo>
                  <a:lnTo>
                    <a:pt x="18956" y="43365"/>
                  </a:lnTo>
                  <a:lnTo>
                    <a:pt x="18527" y="43460"/>
                  </a:lnTo>
                  <a:lnTo>
                    <a:pt x="17610" y="43460"/>
                  </a:lnTo>
                  <a:lnTo>
                    <a:pt x="17110" y="43627"/>
                  </a:lnTo>
                  <a:lnTo>
                    <a:pt x="16562" y="43627"/>
                  </a:lnTo>
                  <a:lnTo>
                    <a:pt x="15598" y="43627"/>
                  </a:lnTo>
                  <a:lnTo>
                    <a:pt x="15598" y="44115"/>
                  </a:lnTo>
                  <a:lnTo>
                    <a:pt x="15741" y="44556"/>
                  </a:lnTo>
                  <a:lnTo>
                    <a:pt x="15646" y="44984"/>
                  </a:lnTo>
                  <a:lnTo>
                    <a:pt x="15479" y="45520"/>
                  </a:lnTo>
                  <a:lnTo>
                    <a:pt x="14514" y="45842"/>
                  </a:lnTo>
                  <a:lnTo>
                    <a:pt x="13955" y="45520"/>
                  </a:lnTo>
                  <a:lnTo>
                    <a:pt x="13467" y="45413"/>
                  </a:lnTo>
                  <a:lnTo>
                    <a:pt x="13467" y="45949"/>
                  </a:lnTo>
                  <a:lnTo>
                    <a:pt x="13526" y="46496"/>
                  </a:lnTo>
                  <a:lnTo>
                    <a:pt x="13895" y="46937"/>
                  </a:lnTo>
                  <a:lnTo>
                    <a:pt x="14348" y="46663"/>
                  </a:lnTo>
                  <a:lnTo>
                    <a:pt x="14610" y="47199"/>
                  </a:lnTo>
                  <a:lnTo>
                    <a:pt x="14062" y="47366"/>
                  </a:lnTo>
                  <a:lnTo>
                    <a:pt x="13633" y="47473"/>
                  </a:lnTo>
                  <a:lnTo>
                    <a:pt x="13633" y="48021"/>
                  </a:lnTo>
                  <a:lnTo>
                    <a:pt x="13359" y="48497"/>
                  </a:lnTo>
                  <a:lnTo>
                    <a:pt x="13193" y="49747"/>
                  </a:lnTo>
                  <a:lnTo>
                    <a:pt x="12109" y="49747"/>
                  </a:lnTo>
                  <a:lnTo>
                    <a:pt x="11573" y="50009"/>
                  </a:lnTo>
                  <a:lnTo>
                    <a:pt x="11300" y="50569"/>
                  </a:lnTo>
                  <a:lnTo>
                    <a:pt x="11514" y="50997"/>
                  </a:lnTo>
                  <a:lnTo>
                    <a:pt x="11954" y="51426"/>
                  </a:lnTo>
                  <a:lnTo>
                    <a:pt x="12383" y="51914"/>
                  </a:lnTo>
                  <a:lnTo>
                    <a:pt x="12812" y="51914"/>
                  </a:lnTo>
                  <a:lnTo>
                    <a:pt x="12978" y="52355"/>
                  </a:lnTo>
                  <a:lnTo>
                    <a:pt x="12550" y="52617"/>
                  </a:lnTo>
                  <a:lnTo>
                    <a:pt x="12216" y="53212"/>
                  </a:lnTo>
                  <a:lnTo>
                    <a:pt x="12002" y="53641"/>
                  </a:lnTo>
                  <a:lnTo>
                    <a:pt x="11514" y="53867"/>
                  </a:lnTo>
                  <a:lnTo>
                    <a:pt x="11252" y="54355"/>
                  </a:lnTo>
                  <a:lnTo>
                    <a:pt x="11252" y="54891"/>
                  </a:lnTo>
                  <a:lnTo>
                    <a:pt x="10323" y="54891"/>
                  </a:lnTo>
                  <a:lnTo>
                    <a:pt x="10323" y="55819"/>
                  </a:lnTo>
                  <a:lnTo>
                    <a:pt x="10430" y="56248"/>
                  </a:lnTo>
                  <a:lnTo>
                    <a:pt x="10597" y="56677"/>
                  </a:lnTo>
                  <a:lnTo>
                    <a:pt x="10704" y="57117"/>
                  </a:lnTo>
                  <a:lnTo>
                    <a:pt x="10764" y="57832"/>
                  </a:lnTo>
                  <a:lnTo>
                    <a:pt x="11026" y="58260"/>
                  </a:lnTo>
                  <a:lnTo>
                    <a:pt x="11133" y="58796"/>
                  </a:lnTo>
                  <a:lnTo>
                    <a:pt x="11681" y="59177"/>
                  </a:lnTo>
                  <a:lnTo>
                    <a:pt x="12002" y="59618"/>
                  </a:lnTo>
                  <a:lnTo>
                    <a:pt x="12502" y="59618"/>
                  </a:lnTo>
                  <a:lnTo>
                    <a:pt x="12931" y="59713"/>
                  </a:lnTo>
                  <a:lnTo>
                    <a:pt x="13359" y="59880"/>
                  </a:lnTo>
                  <a:lnTo>
                    <a:pt x="12931" y="60154"/>
                  </a:lnTo>
                  <a:lnTo>
                    <a:pt x="12502" y="60475"/>
                  </a:lnTo>
                  <a:lnTo>
                    <a:pt x="10859" y="60475"/>
                  </a:lnTo>
                  <a:lnTo>
                    <a:pt x="10430" y="60308"/>
                  </a:lnTo>
                  <a:lnTo>
                    <a:pt x="10002" y="60308"/>
                  </a:lnTo>
                  <a:lnTo>
                    <a:pt x="9454" y="60046"/>
                  </a:lnTo>
                  <a:lnTo>
                    <a:pt x="8918" y="59987"/>
                  </a:lnTo>
                  <a:lnTo>
                    <a:pt x="8644" y="59499"/>
                  </a:lnTo>
                  <a:lnTo>
                    <a:pt x="8097" y="59451"/>
                  </a:lnTo>
                  <a:lnTo>
                    <a:pt x="7930" y="59022"/>
                  </a:lnTo>
                  <a:lnTo>
                    <a:pt x="7501" y="58737"/>
                  </a:lnTo>
                  <a:lnTo>
                    <a:pt x="7108" y="58260"/>
                  </a:lnTo>
                  <a:lnTo>
                    <a:pt x="6680" y="58094"/>
                  </a:lnTo>
                  <a:lnTo>
                    <a:pt x="6632" y="57665"/>
                  </a:lnTo>
                  <a:lnTo>
                    <a:pt x="6513" y="57236"/>
                  </a:lnTo>
                  <a:lnTo>
                    <a:pt x="6084" y="56951"/>
                  </a:lnTo>
                  <a:lnTo>
                    <a:pt x="6251" y="56522"/>
                  </a:lnTo>
                  <a:lnTo>
                    <a:pt x="5715" y="56308"/>
                  </a:lnTo>
                  <a:lnTo>
                    <a:pt x="5822" y="55879"/>
                  </a:lnTo>
                  <a:lnTo>
                    <a:pt x="5430" y="55427"/>
                  </a:lnTo>
                  <a:lnTo>
                    <a:pt x="5382" y="54998"/>
                  </a:lnTo>
                  <a:lnTo>
                    <a:pt x="5263" y="54569"/>
                  </a:lnTo>
                  <a:lnTo>
                    <a:pt x="5263" y="54141"/>
                  </a:lnTo>
                  <a:lnTo>
                    <a:pt x="5108" y="53641"/>
                  </a:lnTo>
                  <a:lnTo>
                    <a:pt x="5108" y="53212"/>
                  </a:lnTo>
                  <a:lnTo>
                    <a:pt x="5549" y="53164"/>
                  </a:lnTo>
                  <a:lnTo>
                    <a:pt x="5977" y="52950"/>
                  </a:lnTo>
                  <a:lnTo>
                    <a:pt x="6513" y="52950"/>
                  </a:lnTo>
                  <a:lnTo>
                    <a:pt x="6418" y="52509"/>
                  </a:lnTo>
                  <a:lnTo>
                    <a:pt x="5822" y="52414"/>
                  </a:lnTo>
                  <a:lnTo>
                    <a:pt x="5715" y="51962"/>
                  </a:lnTo>
                  <a:lnTo>
                    <a:pt x="5822" y="51533"/>
                  </a:lnTo>
                  <a:lnTo>
                    <a:pt x="5382" y="51533"/>
                  </a:lnTo>
                  <a:lnTo>
                    <a:pt x="4894" y="51366"/>
                  </a:lnTo>
                  <a:lnTo>
                    <a:pt x="5108" y="50938"/>
                  </a:lnTo>
                  <a:lnTo>
                    <a:pt x="5549" y="50831"/>
                  </a:lnTo>
                  <a:lnTo>
                    <a:pt x="5549" y="50295"/>
                  </a:lnTo>
                  <a:lnTo>
                    <a:pt x="5977" y="50723"/>
                  </a:lnTo>
                  <a:lnTo>
                    <a:pt x="6346" y="50295"/>
                  </a:lnTo>
                  <a:lnTo>
                    <a:pt x="5977" y="49854"/>
                  </a:lnTo>
                  <a:lnTo>
                    <a:pt x="5822" y="49152"/>
                  </a:lnTo>
                  <a:lnTo>
                    <a:pt x="6084" y="49580"/>
                  </a:lnTo>
                  <a:lnTo>
                    <a:pt x="6632" y="50128"/>
                  </a:lnTo>
                  <a:lnTo>
                    <a:pt x="6680" y="49699"/>
                  </a:lnTo>
                  <a:lnTo>
                    <a:pt x="6632" y="49259"/>
                  </a:lnTo>
                  <a:lnTo>
                    <a:pt x="6632" y="48723"/>
                  </a:lnTo>
                  <a:lnTo>
                    <a:pt x="6942" y="48223"/>
                  </a:lnTo>
                  <a:lnTo>
                    <a:pt x="6942" y="47366"/>
                  </a:lnTo>
                  <a:lnTo>
                    <a:pt x="7394" y="46937"/>
                  </a:lnTo>
                  <a:lnTo>
                    <a:pt x="7394" y="46377"/>
                  </a:lnTo>
                  <a:lnTo>
                    <a:pt x="6787" y="46377"/>
                  </a:lnTo>
                  <a:lnTo>
                    <a:pt x="6632" y="47901"/>
                  </a:lnTo>
                  <a:lnTo>
                    <a:pt x="6084" y="47901"/>
                  </a:lnTo>
                  <a:lnTo>
                    <a:pt x="5656" y="47628"/>
                  </a:lnTo>
                  <a:lnTo>
                    <a:pt x="5715" y="47199"/>
                  </a:lnTo>
                  <a:lnTo>
                    <a:pt x="5858" y="46770"/>
                  </a:lnTo>
                  <a:lnTo>
                    <a:pt x="6418" y="46377"/>
                  </a:lnTo>
                  <a:lnTo>
                    <a:pt x="6418" y="45949"/>
                  </a:lnTo>
                  <a:lnTo>
                    <a:pt x="6084" y="45520"/>
                  </a:lnTo>
                  <a:lnTo>
                    <a:pt x="6144" y="44984"/>
                  </a:lnTo>
                  <a:lnTo>
                    <a:pt x="6513" y="44437"/>
                  </a:lnTo>
                  <a:lnTo>
                    <a:pt x="6632" y="43996"/>
                  </a:lnTo>
                  <a:lnTo>
                    <a:pt x="6513" y="43567"/>
                  </a:lnTo>
                  <a:lnTo>
                    <a:pt x="6513" y="43139"/>
                  </a:lnTo>
                  <a:lnTo>
                    <a:pt x="6251" y="42651"/>
                  </a:lnTo>
                  <a:lnTo>
                    <a:pt x="6346" y="42210"/>
                  </a:lnTo>
                  <a:lnTo>
                    <a:pt x="6787" y="41948"/>
                  </a:lnTo>
                  <a:lnTo>
                    <a:pt x="6942" y="41519"/>
                  </a:lnTo>
                  <a:lnTo>
                    <a:pt x="7227" y="41079"/>
                  </a:lnTo>
                  <a:lnTo>
                    <a:pt x="7227" y="40650"/>
                  </a:lnTo>
                  <a:lnTo>
                    <a:pt x="7108" y="40103"/>
                  </a:lnTo>
                  <a:lnTo>
                    <a:pt x="7609" y="39733"/>
                  </a:lnTo>
                  <a:lnTo>
                    <a:pt x="7668" y="39233"/>
                  </a:lnTo>
                  <a:lnTo>
                    <a:pt x="7930" y="38698"/>
                  </a:lnTo>
                  <a:lnTo>
                    <a:pt x="8037" y="38150"/>
                  </a:lnTo>
                  <a:lnTo>
                    <a:pt x="8097" y="37614"/>
                  </a:lnTo>
                  <a:lnTo>
                    <a:pt x="8204" y="37185"/>
                  </a:lnTo>
                  <a:lnTo>
                    <a:pt x="8097" y="36757"/>
                  </a:lnTo>
                  <a:lnTo>
                    <a:pt x="7823" y="36304"/>
                  </a:lnTo>
                  <a:lnTo>
                    <a:pt x="7763" y="35828"/>
                  </a:lnTo>
                  <a:lnTo>
                    <a:pt x="7823" y="35340"/>
                  </a:lnTo>
                  <a:lnTo>
                    <a:pt x="8204" y="34852"/>
                  </a:lnTo>
                  <a:lnTo>
                    <a:pt x="8478" y="34411"/>
                  </a:lnTo>
                  <a:lnTo>
                    <a:pt x="8478" y="33875"/>
                  </a:lnTo>
                  <a:lnTo>
                    <a:pt x="8359" y="33435"/>
                  </a:lnTo>
                  <a:lnTo>
                    <a:pt x="8478" y="33006"/>
                  </a:lnTo>
                  <a:lnTo>
                    <a:pt x="8585" y="32566"/>
                  </a:lnTo>
                  <a:lnTo>
                    <a:pt x="8799" y="31935"/>
                  </a:lnTo>
                  <a:lnTo>
                    <a:pt x="9014" y="31482"/>
                  </a:lnTo>
                  <a:lnTo>
                    <a:pt x="9014" y="30946"/>
                  </a:lnTo>
                  <a:lnTo>
                    <a:pt x="8918" y="30518"/>
                  </a:lnTo>
                  <a:lnTo>
                    <a:pt x="9014" y="30089"/>
                  </a:lnTo>
                  <a:lnTo>
                    <a:pt x="9014" y="29648"/>
                  </a:lnTo>
                  <a:lnTo>
                    <a:pt x="9014" y="29208"/>
                  </a:lnTo>
                  <a:lnTo>
                    <a:pt x="9014" y="28732"/>
                  </a:lnTo>
                  <a:lnTo>
                    <a:pt x="9073" y="28303"/>
                  </a:lnTo>
                  <a:lnTo>
                    <a:pt x="9014" y="27851"/>
                  </a:lnTo>
                  <a:lnTo>
                    <a:pt x="9014" y="27315"/>
                  </a:lnTo>
                  <a:lnTo>
                    <a:pt x="9073" y="25207"/>
                  </a:lnTo>
                  <a:lnTo>
                    <a:pt x="8644" y="25207"/>
                  </a:lnTo>
                  <a:lnTo>
                    <a:pt x="8204" y="24671"/>
                  </a:lnTo>
                  <a:lnTo>
                    <a:pt x="7763" y="24231"/>
                  </a:lnTo>
                  <a:lnTo>
                    <a:pt x="7227" y="23957"/>
                  </a:lnTo>
                  <a:lnTo>
                    <a:pt x="6787" y="23683"/>
                  </a:lnTo>
                  <a:lnTo>
                    <a:pt x="6346" y="23421"/>
                  </a:lnTo>
                  <a:lnTo>
                    <a:pt x="5977" y="22981"/>
                  </a:lnTo>
                  <a:lnTo>
                    <a:pt x="5549" y="22981"/>
                  </a:lnTo>
                  <a:lnTo>
                    <a:pt x="5001" y="22600"/>
                  </a:lnTo>
                  <a:lnTo>
                    <a:pt x="4560" y="22385"/>
                  </a:lnTo>
                  <a:lnTo>
                    <a:pt x="4406" y="21897"/>
                  </a:lnTo>
                  <a:lnTo>
                    <a:pt x="4179" y="21409"/>
                  </a:lnTo>
                  <a:lnTo>
                    <a:pt x="4179" y="20873"/>
                  </a:lnTo>
                  <a:lnTo>
                    <a:pt x="3751" y="20445"/>
                  </a:lnTo>
                  <a:lnTo>
                    <a:pt x="3322" y="20171"/>
                  </a:lnTo>
                  <a:lnTo>
                    <a:pt x="3215" y="19623"/>
                  </a:lnTo>
                  <a:lnTo>
                    <a:pt x="3155" y="19194"/>
                  </a:lnTo>
                  <a:lnTo>
                    <a:pt x="2762" y="18694"/>
                  </a:lnTo>
                  <a:lnTo>
                    <a:pt x="2620" y="18004"/>
                  </a:lnTo>
                  <a:lnTo>
                    <a:pt x="2501" y="17563"/>
                  </a:lnTo>
                  <a:lnTo>
                    <a:pt x="2072" y="17242"/>
                  </a:lnTo>
                  <a:lnTo>
                    <a:pt x="1965" y="16706"/>
                  </a:lnTo>
                  <a:lnTo>
                    <a:pt x="1798" y="16253"/>
                  </a:lnTo>
                  <a:lnTo>
                    <a:pt x="1536" y="15777"/>
                  </a:lnTo>
                  <a:lnTo>
                    <a:pt x="1084" y="15456"/>
                  </a:lnTo>
                  <a:lnTo>
                    <a:pt x="655" y="15348"/>
                  </a:lnTo>
                  <a:lnTo>
                    <a:pt x="286" y="14908"/>
                  </a:lnTo>
                  <a:lnTo>
                    <a:pt x="286" y="14372"/>
                  </a:lnTo>
                  <a:lnTo>
                    <a:pt x="0" y="13836"/>
                  </a:lnTo>
                  <a:lnTo>
                    <a:pt x="119" y="13396"/>
                  </a:lnTo>
                  <a:lnTo>
                    <a:pt x="548" y="13122"/>
                  </a:lnTo>
                  <a:lnTo>
                    <a:pt x="548" y="12646"/>
                  </a:lnTo>
                  <a:lnTo>
                    <a:pt x="976" y="12646"/>
                  </a:lnTo>
                  <a:lnTo>
                    <a:pt x="1369" y="11991"/>
                  </a:lnTo>
                  <a:lnTo>
                    <a:pt x="917" y="11991"/>
                  </a:lnTo>
                  <a:lnTo>
                    <a:pt x="488" y="11884"/>
                  </a:lnTo>
                  <a:lnTo>
                    <a:pt x="488" y="11431"/>
                  </a:lnTo>
                  <a:lnTo>
                    <a:pt x="488" y="11003"/>
                  </a:lnTo>
                  <a:lnTo>
                    <a:pt x="488" y="10467"/>
                  </a:lnTo>
                  <a:lnTo>
                    <a:pt x="1203" y="10300"/>
                  </a:lnTo>
                  <a:lnTo>
                    <a:pt x="1203" y="9871"/>
                  </a:lnTo>
                  <a:lnTo>
                    <a:pt x="1631" y="9443"/>
                  </a:lnTo>
                  <a:lnTo>
                    <a:pt x="1965" y="8955"/>
                  </a:lnTo>
                  <a:lnTo>
                    <a:pt x="2501" y="8728"/>
                  </a:lnTo>
                  <a:lnTo>
                    <a:pt x="2453" y="8085"/>
                  </a:lnTo>
                  <a:lnTo>
                    <a:pt x="2882" y="8085"/>
                  </a:lnTo>
                  <a:lnTo>
                    <a:pt x="3322" y="7538"/>
                  </a:lnTo>
                  <a:lnTo>
                    <a:pt x="3215" y="7109"/>
                  </a:lnTo>
                  <a:lnTo>
                    <a:pt x="3417" y="6668"/>
                  </a:lnTo>
                  <a:lnTo>
                    <a:pt x="3703" y="6240"/>
                  </a:lnTo>
                  <a:lnTo>
                    <a:pt x="3477" y="5704"/>
                  </a:lnTo>
                  <a:lnTo>
                    <a:pt x="3322" y="5049"/>
                  </a:lnTo>
                  <a:lnTo>
                    <a:pt x="3417" y="4621"/>
                  </a:lnTo>
                  <a:lnTo>
                    <a:pt x="2929" y="4621"/>
                  </a:lnTo>
                  <a:lnTo>
                    <a:pt x="3048" y="4192"/>
                  </a:lnTo>
                  <a:lnTo>
                    <a:pt x="3477" y="3632"/>
                  </a:lnTo>
                  <a:lnTo>
                    <a:pt x="3858" y="3204"/>
                  </a:lnTo>
                  <a:lnTo>
                    <a:pt x="4013" y="2775"/>
                  </a:lnTo>
                  <a:lnTo>
                    <a:pt x="4465" y="2608"/>
                  </a:lnTo>
                  <a:lnTo>
                    <a:pt x="4894" y="2346"/>
                  </a:lnTo>
                  <a:lnTo>
                    <a:pt x="4894" y="1358"/>
                  </a:lnTo>
                  <a:lnTo>
                    <a:pt x="5382" y="1358"/>
                  </a:lnTo>
                  <a:lnTo>
                    <a:pt x="5822" y="1251"/>
                  </a:lnTo>
                  <a:lnTo>
                    <a:pt x="6251" y="989"/>
                  </a:lnTo>
                  <a:lnTo>
                    <a:pt x="6680" y="715"/>
                  </a:lnTo>
                  <a:lnTo>
                    <a:pt x="7668" y="715"/>
                  </a:lnTo>
                  <a:lnTo>
                    <a:pt x="7668" y="286"/>
                  </a:lnTo>
                  <a:lnTo>
                    <a:pt x="8097" y="1"/>
                  </a:lnTo>
                  <a:lnTo>
                    <a:pt x="8323"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111"/>
            <p:cNvSpPr/>
            <p:nvPr/>
          </p:nvSpPr>
          <p:spPr>
            <a:xfrm>
              <a:off x="4023275" y="3011825"/>
              <a:ext cx="42000" cy="24125"/>
            </a:xfrm>
            <a:custGeom>
              <a:rect b="b" l="l" r="r" t="t"/>
              <a:pathLst>
                <a:path extrusionOk="0" h="965" w="1680">
                  <a:moveTo>
                    <a:pt x="0" y="0"/>
                  </a:moveTo>
                  <a:lnTo>
                    <a:pt x="1084" y="0"/>
                  </a:lnTo>
                  <a:lnTo>
                    <a:pt x="1524" y="262"/>
                  </a:lnTo>
                  <a:lnTo>
                    <a:pt x="1679" y="798"/>
                  </a:lnTo>
                  <a:lnTo>
                    <a:pt x="1250" y="965"/>
                  </a:lnTo>
                  <a:lnTo>
                    <a:pt x="929" y="536"/>
                  </a:lnTo>
                  <a:lnTo>
                    <a:pt x="393" y="429"/>
                  </a:lnTo>
                  <a:lnTo>
                    <a:pt x="0" y="0"/>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111"/>
            <p:cNvSpPr/>
            <p:nvPr/>
          </p:nvSpPr>
          <p:spPr>
            <a:xfrm>
              <a:off x="4134900" y="2991275"/>
              <a:ext cx="156300" cy="43475"/>
            </a:xfrm>
            <a:custGeom>
              <a:rect b="b" l="l" r="r" t="t"/>
              <a:pathLst>
                <a:path extrusionOk="0" h="1739" w="6252">
                  <a:moveTo>
                    <a:pt x="703" y="1"/>
                  </a:moveTo>
                  <a:lnTo>
                    <a:pt x="1155" y="108"/>
                  </a:lnTo>
                  <a:lnTo>
                    <a:pt x="1643" y="108"/>
                  </a:lnTo>
                  <a:lnTo>
                    <a:pt x="2072" y="108"/>
                  </a:lnTo>
                  <a:lnTo>
                    <a:pt x="2608" y="370"/>
                  </a:lnTo>
                  <a:lnTo>
                    <a:pt x="3060" y="655"/>
                  </a:lnTo>
                  <a:lnTo>
                    <a:pt x="3489" y="763"/>
                  </a:lnTo>
                  <a:lnTo>
                    <a:pt x="3918" y="655"/>
                  </a:lnTo>
                  <a:lnTo>
                    <a:pt x="4465" y="489"/>
                  </a:lnTo>
                  <a:lnTo>
                    <a:pt x="5168" y="655"/>
                  </a:lnTo>
                  <a:lnTo>
                    <a:pt x="5882" y="536"/>
                  </a:lnTo>
                  <a:lnTo>
                    <a:pt x="6251" y="965"/>
                  </a:lnTo>
                  <a:lnTo>
                    <a:pt x="5620" y="1251"/>
                  </a:lnTo>
                  <a:lnTo>
                    <a:pt x="5168" y="1191"/>
                  </a:lnTo>
                  <a:lnTo>
                    <a:pt x="4739" y="1191"/>
                  </a:lnTo>
                  <a:lnTo>
                    <a:pt x="4191" y="1251"/>
                  </a:lnTo>
                  <a:lnTo>
                    <a:pt x="3596" y="1251"/>
                  </a:lnTo>
                  <a:lnTo>
                    <a:pt x="3096" y="1251"/>
                  </a:lnTo>
                  <a:lnTo>
                    <a:pt x="2667" y="1358"/>
                  </a:lnTo>
                  <a:lnTo>
                    <a:pt x="2239" y="1251"/>
                  </a:lnTo>
                  <a:lnTo>
                    <a:pt x="1810" y="1358"/>
                  </a:lnTo>
                  <a:lnTo>
                    <a:pt x="1250" y="1739"/>
                  </a:lnTo>
                  <a:lnTo>
                    <a:pt x="703" y="1739"/>
                  </a:lnTo>
                  <a:lnTo>
                    <a:pt x="274" y="1358"/>
                  </a:lnTo>
                  <a:lnTo>
                    <a:pt x="0" y="108"/>
                  </a:lnTo>
                  <a:lnTo>
                    <a:pt x="441" y="1"/>
                  </a:lnTo>
                  <a:lnTo>
                    <a:pt x="703"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8" name="Google Shape;1718;p111"/>
            <p:cNvSpPr/>
            <p:nvPr/>
          </p:nvSpPr>
          <p:spPr>
            <a:xfrm>
              <a:off x="3894375" y="2913575"/>
              <a:ext cx="213450" cy="66425"/>
            </a:xfrm>
            <a:custGeom>
              <a:rect b="b" l="l" r="r" t="t"/>
              <a:pathLst>
                <a:path extrusionOk="0" h="2657" w="8538">
                  <a:moveTo>
                    <a:pt x="3311" y="1"/>
                  </a:moveTo>
                  <a:lnTo>
                    <a:pt x="3751" y="382"/>
                  </a:lnTo>
                  <a:lnTo>
                    <a:pt x="4347" y="656"/>
                  </a:lnTo>
                  <a:lnTo>
                    <a:pt x="4835" y="918"/>
                  </a:lnTo>
                  <a:lnTo>
                    <a:pt x="5263" y="1144"/>
                  </a:lnTo>
                  <a:lnTo>
                    <a:pt x="5716" y="1632"/>
                  </a:lnTo>
                  <a:lnTo>
                    <a:pt x="6347" y="1632"/>
                  </a:lnTo>
                  <a:lnTo>
                    <a:pt x="6835" y="1632"/>
                  </a:lnTo>
                  <a:lnTo>
                    <a:pt x="7395" y="1632"/>
                  </a:lnTo>
                  <a:lnTo>
                    <a:pt x="7930" y="1966"/>
                  </a:lnTo>
                  <a:lnTo>
                    <a:pt x="8538" y="2656"/>
                  </a:lnTo>
                  <a:lnTo>
                    <a:pt x="5871" y="2656"/>
                  </a:lnTo>
                  <a:lnTo>
                    <a:pt x="5323" y="2394"/>
                  </a:lnTo>
                  <a:lnTo>
                    <a:pt x="4894" y="1966"/>
                  </a:lnTo>
                  <a:lnTo>
                    <a:pt x="4442" y="1966"/>
                  </a:lnTo>
                  <a:lnTo>
                    <a:pt x="4013" y="1799"/>
                  </a:lnTo>
                  <a:lnTo>
                    <a:pt x="3585" y="1632"/>
                  </a:lnTo>
                  <a:lnTo>
                    <a:pt x="3311" y="1144"/>
                  </a:lnTo>
                  <a:lnTo>
                    <a:pt x="2763" y="918"/>
                  </a:lnTo>
                  <a:lnTo>
                    <a:pt x="2334" y="918"/>
                  </a:lnTo>
                  <a:lnTo>
                    <a:pt x="1787" y="1084"/>
                  </a:lnTo>
                  <a:lnTo>
                    <a:pt x="1251" y="1370"/>
                  </a:lnTo>
                  <a:lnTo>
                    <a:pt x="798" y="1370"/>
                  </a:lnTo>
                  <a:lnTo>
                    <a:pt x="370" y="1144"/>
                  </a:lnTo>
                  <a:lnTo>
                    <a:pt x="1" y="656"/>
                  </a:lnTo>
                  <a:lnTo>
                    <a:pt x="263" y="96"/>
                  </a:lnTo>
                  <a:lnTo>
                    <a:pt x="798" y="96"/>
                  </a:lnTo>
                  <a:lnTo>
                    <a:pt x="1679" y="96"/>
                  </a:lnTo>
                  <a:lnTo>
                    <a:pt x="2168" y="156"/>
                  </a:lnTo>
                  <a:lnTo>
                    <a:pt x="2596" y="1"/>
                  </a:lnTo>
                  <a:lnTo>
                    <a:pt x="3156" y="1"/>
                  </a:lnTo>
                  <a:lnTo>
                    <a:pt x="3311"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9" name="Google Shape;1719;p111"/>
            <p:cNvSpPr/>
            <p:nvPr/>
          </p:nvSpPr>
          <p:spPr>
            <a:xfrm>
              <a:off x="5003800" y="2448625"/>
              <a:ext cx="1402925" cy="1539875"/>
            </a:xfrm>
            <a:custGeom>
              <a:rect b="b" l="l" r="r" t="t"/>
              <a:pathLst>
                <a:path extrusionOk="0" h="61595" w="56117">
                  <a:moveTo>
                    <a:pt x="17801" y="1"/>
                  </a:moveTo>
                  <a:lnTo>
                    <a:pt x="18289" y="60"/>
                  </a:lnTo>
                  <a:lnTo>
                    <a:pt x="18729" y="560"/>
                  </a:lnTo>
                  <a:lnTo>
                    <a:pt x="19277" y="822"/>
                  </a:lnTo>
                  <a:lnTo>
                    <a:pt x="19706" y="453"/>
                  </a:lnTo>
                  <a:lnTo>
                    <a:pt x="20301" y="334"/>
                  </a:lnTo>
                  <a:lnTo>
                    <a:pt x="20849" y="334"/>
                  </a:lnTo>
                  <a:lnTo>
                    <a:pt x="21385" y="286"/>
                  </a:lnTo>
                  <a:lnTo>
                    <a:pt x="21825" y="60"/>
                  </a:lnTo>
                  <a:lnTo>
                    <a:pt x="22266" y="60"/>
                  </a:lnTo>
                  <a:lnTo>
                    <a:pt x="22801" y="60"/>
                  </a:lnTo>
                  <a:lnTo>
                    <a:pt x="23349" y="286"/>
                  </a:lnTo>
                  <a:lnTo>
                    <a:pt x="23623" y="715"/>
                  </a:lnTo>
                  <a:lnTo>
                    <a:pt x="23194" y="822"/>
                  </a:lnTo>
                  <a:lnTo>
                    <a:pt x="22694" y="1156"/>
                  </a:lnTo>
                  <a:lnTo>
                    <a:pt x="23194" y="1537"/>
                  </a:lnTo>
                  <a:lnTo>
                    <a:pt x="23516" y="1965"/>
                  </a:lnTo>
                  <a:lnTo>
                    <a:pt x="23397" y="2406"/>
                  </a:lnTo>
                  <a:lnTo>
                    <a:pt x="22968" y="2787"/>
                  </a:lnTo>
                  <a:lnTo>
                    <a:pt x="23075" y="3275"/>
                  </a:lnTo>
                  <a:lnTo>
                    <a:pt x="23516" y="3775"/>
                  </a:lnTo>
                  <a:lnTo>
                    <a:pt x="23944" y="3977"/>
                  </a:lnTo>
                  <a:lnTo>
                    <a:pt x="24385" y="4204"/>
                  </a:lnTo>
                  <a:lnTo>
                    <a:pt x="24873" y="4204"/>
                  </a:lnTo>
                  <a:lnTo>
                    <a:pt x="25302" y="4263"/>
                  </a:lnTo>
                  <a:lnTo>
                    <a:pt x="25754" y="4370"/>
                  </a:lnTo>
                  <a:lnTo>
                    <a:pt x="26290" y="4525"/>
                  </a:lnTo>
                  <a:lnTo>
                    <a:pt x="26731" y="4799"/>
                  </a:lnTo>
                  <a:lnTo>
                    <a:pt x="26885" y="5240"/>
                  </a:lnTo>
                  <a:lnTo>
                    <a:pt x="28791" y="5621"/>
                  </a:lnTo>
                  <a:lnTo>
                    <a:pt x="29231" y="5621"/>
                  </a:lnTo>
                  <a:lnTo>
                    <a:pt x="29660" y="6049"/>
                  </a:lnTo>
                  <a:lnTo>
                    <a:pt x="30255" y="6335"/>
                  </a:lnTo>
                  <a:lnTo>
                    <a:pt x="30755" y="6335"/>
                  </a:lnTo>
                  <a:lnTo>
                    <a:pt x="31184" y="5740"/>
                  </a:lnTo>
                  <a:lnTo>
                    <a:pt x="31184" y="5240"/>
                  </a:lnTo>
                  <a:lnTo>
                    <a:pt x="31077" y="4632"/>
                  </a:lnTo>
                  <a:lnTo>
                    <a:pt x="31077" y="4097"/>
                  </a:lnTo>
                  <a:lnTo>
                    <a:pt x="31624" y="4204"/>
                  </a:lnTo>
                  <a:lnTo>
                    <a:pt x="32065" y="4097"/>
                  </a:lnTo>
                  <a:lnTo>
                    <a:pt x="32755" y="4097"/>
                  </a:lnTo>
                  <a:lnTo>
                    <a:pt x="33315" y="4263"/>
                  </a:lnTo>
                  <a:lnTo>
                    <a:pt x="33970" y="4632"/>
                  </a:lnTo>
                  <a:lnTo>
                    <a:pt x="34458" y="5085"/>
                  </a:lnTo>
                  <a:lnTo>
                    <a:pt x="34946" y="5347"/>
                  </a:lnTo>
                  <a:lnTo>
                    <a:pt x="35434" y="5347"/>
                  </a:lnTo>
                  <a:lnTo>
                    <a:pt x="35935" y="5240"/>
                  </a:lnTo>
                  <a:lnTo>
                    <a:pt x="38375" y="5775"/>
                  </a:lnTo>
                  <a:lnTo>
                    <a:pt x="38923" y="5621"/>
                  </a:lnTo>
                  <a:lnTo>
                    <a:pt x="39352" y="5513"/>
                  </a:lnTo>
                  <a:lnTo>
                    <a:pt x="39840" y="5740"/>
                  </a:lnTo>
                  <a:lnTo>
                    <a:pt x="40281" y="5740"/>
                  </a:lnTo>
                  <a:lnTo>
                    <a:pt x="40709" y="5942"/>
                  </a:lnTo>
                  <a:lnTo>
                    <a:pt x="40995" y="6430"/>
                  </a:lnTo>
                  <a:lnTo>
                    <a:pt x="40876" y="6871"/>
                  </a:lnTo>
                  <a:lnTo>
                    <a:pt x="41257" y="7311"/>
                  </a:lnTo>
                  <a:lnTo>
                    <a:pt x="41424" y="7847"/>
                  </a:lnTo>
                  <a:lnTo>
                    <a:pt x="41852" y="8181"/>
                  </a:lnTo>
                  <a:lnTo>
                    <a:pt x="42281" y="8728"/>
                  </a:lnTo>
                  <a:lnTo>
                    <a:pt x="42674" y="9383"/>
                  </a:lnTo>
                  <a:lnTo>
                    <a:pt x="42781" y="9812"/>
                  </a:lnTo>
                  <a:lnTo>
                    <a:pt x="42781" y="10240"/>
                  </a:lnTo>
                  <a:lnTo>
                    <a:pt x="43055" y="10800"/>
                  </a:lnTo>
                  <a:lnTo>
                    <a:pt x="43495" y="11336"/>
                  </a:lnTo>
                  <a:lnTo>
                    <a:pt x="43817" y="11824"/>
                  </a:lnTo>
                  <a:lnTo>
                    <a:pt x="43817" y="12479"/>
                  </a:lnTo>
                  <a:lnTo>
                    <a:pt x="43817" y="13027"/>
                  </a:lnTo>
                  <a:lnTo>
                    <a:pt x="44091" y="13455"/>
                  </a:lnTo>
                  <a:lnTo>
                    <a:pt x="44519" y="13896"/>
                  </a:lnTo>
                  <a:lnTo>
                    <a:pt x="44746" y="14336"/>
                  </a:lnTo>
                  <a:lnTo>
                    <a:pt x="45067" y="14765"/>
                  </a:lnTo>
                  <a:lnTo>
                    <a:pt x="45234" y="15301"/>
                  </a:lnTo>
                  <a:lnTo>
                    <a:pt x="45234" y="15956"/>
                  </a:lnTo>
                  <a:lnTo>
                    <a:pt x="45174" y="16408"/>
                  </a:lnTo>
                  <a:lnTo>
                    <a:pt x="45496" y="16837"/>
                  </a:lnTo>
                  <a:lnTo>
                    <a:pt x="45889" y="17265"/>
                  </a:lnTo>
                  <a:lnTo>
                    <a:pt x="46317" y="17813"/>
                  </a:lnTo>
                  <a:lnTo>
                    <a:pt x="46317" y="18254"/>
                  </a:lnTo>
                  <a:lnTo>
                    <a:pt x="46484" y="18908"/>
                  </a:lnTo>
                  <a:lnTo>
                    <a:pt x="46972" y="19444"/>
                  </a:lnTo>
                  <a:lnTo>
                    <a:pt x="47460" y="19504"/>
                  </a:lnTo>
                  <a:lnTo>
                    <a:pt x="47960" y="19932"/>
                  </a:lnTo>
                  <a:lnTo>
                    <a:pt x="48389" y="20218"/>
                  </a:lnTo>
                  <a:lnTo>
                    <a:pt x="48711" y="20647"/>
                  </a:lnTo>
                  <a:lnTo>
                    <a:pt x="49246" y="20873"/>
                  </a:lnTo>
                  <a:lnTo>
                    <a:pt x="49699" y="21135"/>
                  </a:lnTo>
                  <a:lnTo>
                    <a:pt x="49806" y="21838"/>
                  </a:lnTo>
                  <a:lnTo>
                    <a:pt x="50235" y="22123"/>
                  </a:lnTo>
                  <a:lnTo>
                    <a:pt x="50354" y="22552"/>
                  </a:lnTo>
                  <a:lnTo>
                    <a:pt x="50616" y="23100"/>
                  </a:lnTo>
                  <a:lnTo>
                    <a:pt x="51056" y="23147"/>
                  </a:lnTo>
                  <a:lnTo>
                    <a:pt x="51604" y="23254"/>
                  </a:lnTo>
                  <a:lnTo>
                    <a:pt x="52032" y="23147"/>
                  </a:lnTo>
                  <a:lnTo>
                    <a:pt x="52461" y="23147"/>
                  </a:lnTo>
                  <a:lnTo>
                    <a:pt x="53021" y="23147"/>
                  </a:lnTo>
                  <a:lnTo>
                    <a:pt x="53449" y="23254"/>
                  </a:lnTo>
                  <a:lnTo>
                    <a:pt x="54104" y="23147"/>
                  </a:lnTo>
                  <a:lnTo>
                    <a:pt x="54592" y="22826"/>
                  </a:lnTo>
                  <a:lnTo>
                    <a:pt x="55247" y="22445"/>
                  </a:lnTo>
                  <a:lnTo>
                    <a:pt x="55783" y="22445"/>
                  </a:lnTo>
                  <a:lnTo>
                    <a:pt x="56117" y="23147"/>
                  </a:lnTo>
                  <a:lnTo>
                    <a:pt x="55950" y="23802"/>
                  </a:lnTo>
                  <a:lnTo>
                    <a:pt x="55843" y="24350"/>
                  </a:lnTo>
                  <a:lnTo>
                    <a:pt x="55843" y="24790"/>
                  </a:lnTo>
                  <a:lnTo>
                    <a:pt x="55843" y="25386"/>
                  </a:lnTo>
                  <a:lnTo>
                    <a:pt x="55676" y="25814"/>
                  </a:lnTo>
                  <a:lnTo>
                    <a:pt x="55247" y="26362"/>
                  </a:lnTo>
                  <a:lnTo>
                    <a:pt x="54807" y="26636"/>
                  </a:lnTo>
                  <a:lnTo>
                    <a:pt x="54330" y="27077"/>
                  </a:lnTo>
                  <a:lnTo>
                    <a:pt x="54104" y="27553"/>
                  </a:lnTo>
                  <a:lnTo>
                    <a:pt x="53997" y="28005"/>
                  </a:lnTo>
                  <a:lnTo>
                    <a:pt x="53711" y="28434"/>
                  </a:lnTo>
                  <a:lnTo>
                    <a:pt x="53283" y="28755"/>
                  </a:lnTo>
                  <a:lnTo>
                    <a:pt x="52735" y="29148"/>
                  </a:lnTo>
                  <a:lnTo>
                    <a:pt x="52199" y="29410"/>
                  </a:lnTo>
                  <a:lnTo>
                    <a:pt x="52032" y="29851"/>
                  </a:lnTo>
                  <a:lnTo>
                    <a:pt x="51651" y="30279"/>
                  </a:lnTo>
                  <a:lnTo>
                    <a:pt x="51211" y="30660"/>
                  </a:lnTo>
                  <a:lnTo>
                    <a:pt x="50675" y="30994"/>
                  </a:lnTo>
                  <a:lnTo>
                    <a:pt x="50235" y="31482"/>
                  </a:lnTo>
                  <a:lnTo>
                    <a:pt x="49639" y="32077"/>
                  </a:lnTo>
                  <a:lnTo>
                    <a:pt x="49211" y="32506"/>
                  </a:lnTo>
                  <a:lnTo>
                    <a:pt x="48711" y="32792"/>
                  </a:lnTo>
                  <a:lnTo>
                    <a:pt x="48449" y="33220"/>
                  </a:lnTo>
                  <a:lnTo>
                    <a:pt x="48282" y="33780"/>
                  </a:lnTo>
                  <a:lnTo>
                    <a:pt x="47960" y="34316"/>
                  </a:lnTo>
                  <a:lnTo>
                    <a:pt x="47675" y="34911"/>
                  </a:lnTo>
                  <a:lnTo>
                    <a:pt x="47186" y="35399"/>
                  </a:lnTo>
                  <a:lnTo>
                    <a:pt x="46746" y="35840"/>
                  </a:lnTo>
                  <a:lnTo>
                    <a:pt x="46710" y="36280"/>
                  </a:lnTo>
                  <a:lnTo>
                    <a:pt x="46591" y="36709"/>
                  </a:lnTo>
                  <a:lnTo>
                    <a:pt x="46710" y="37138"/>
                  </a:lnTo>
                  <a:lnTo>
                    <a:pt x="46972" y="37590"/>
                  </a:lnTo>
                  <a:lnTo>
                    <a:pt x="46865" y="38078"/>
                  </a:lnTo>
                  <a:lnTo>
                    <a:pt x="46865" y="38507"/>
                  </a:lnTo>
                  <a:lnTo>
                    <a:pt x="46746" y="38936"/>
                  </a:lnTo>
                  <a:lnTo>
                    <a:pt x="46972" y="39376"/>
                  </a:lnTo>
                  <a:lnTo>
                    <a:pt x="47306" y="40091"/>
                  </a:lnTo>
                  <a:lnTo>
                    <a:pt x="47567" y="42424"/>
                  </a:lnTo>
                  <a:lnTo>
                    <a:pt x="47734" y="43020"/>
                  </a:lnTo>
                  <a:lnTo>
                    <a:pt x="47734" y="43734"/>
                  </a:lnTo>
                  <a:lnTo>
                    <a:pt x="47675" y="44389"/>
                  </a:lnTo>
                  <a:lnTo>
                    <a:pt x="47675" y="44818"/>
                  </a:lnTo>
                  <a:lnTo>
                    <a:pt x="47460" y="45246"/>
                  </a:lnTo>
                  <a:lnTo>
                    <a:pt x="47020" y="45639"/>
                  </a:lnTo>
                  <a:lnTo>
                    <a:pt x="46591" y="45901"/>
                  </a:lnTo>
                  <a:lnTo>
                    <a:pt x="46055" y="46187"/>
                  </a:lnTo>
                  <a:lnTo>
                    <a:pt x="45496" y="46234"/>
                  </a:lnTo>
                  <a:lnTo>
                    <a:pt x="45067" y="46401"/>
                  </a:lnTo>
                  <a:lnTo>
                    <a:pt x="44746" y="46949"/>
                  </a:lnTo>
                  <a:lnTo>
                    <a:pt x="44245" y="47437"/>
                  </a:lnTo>
                  <a:lnTo>
                    <a:pt x="43817" y="47651"/>
                  </a:lnTo>
                  <a:lnTo>
                    <a:pt x="43376" y="48199"/>
                  </a:lnTo>
                  <a:lnTo>
                    <a:pt x="42936" y="48628"/>
                  </a:lnTo>
                  <a:lnTo>
                    <a:pt x="43055" y="49116"/>
                  </a:lnTo>
                  <a:lnTo>
                    <a:pt x="43376" y="49711"/>
                  </a:lnTo>
                  <a:lnTo>
                    <a:pt x="43531" y="50426"/>
                  </a:lnTo>
                  <a:lnTo>
                    <a:pt x="43757" y="51140"/>
                  </a:lnTo>
                  <a:lnTo>
                    <a:pt x="43817" y="51843"/>
                  </a:lnTo>
                  <a:lnTo>
                    <a:pt x="43269" y="52390"/>
                  </a:lnTo>
                  <a:lnTo>
                    <a:pt x="42936" y="52831"/>
                  </a:lnTo>
                  <a:lnTo>
                    <a:pt x="42507" y="53212"/>
                  </a:lnTo>
                  <a:lnTo>
                    <a:pt x="42078" y="53486"/>
                  </a:lnTo>
                  <a:lnTo>
                    <a:pt x="41531" y="53486"/>
                  </a:lnTo>
                  <a:lnTo>
                    <a:pt x="41257" y="53914"/>
                  </a:lnTo>
                  <a:lnTo>
                    <a:pt x="41531" y="54343"/>
                  </a:lnTo>
                  <a:lnTo>
                    <a:pt x="41531" y="54891"/>
                  </a:lnTo>
                  <a:lnTo>
                    <a:pt x="41531" y="55486"/>
                  </a:lnTo>
                  <a:lnTo>
                    <a:pt x="41257" y="55986"/>
                  </a:lnTo>
                  <a:lnTo>
                    <a:pt x="40828" y="56415"/>
                  </a:lnTo>
                  <a:lnTo>
                    <a:pt x="40435" y="57022"/>
                  </a:lnTo>
                  <a:lnTo>
                    <a:pt x="40007" y="57391"/>
                  </a:lnTo>
                  <a:lnTo>
                    <a:pt x="39578" y="57951"/>
                  </a:lnTo>
                  <a:lnTo>
                    <a:pt x="39352" y="58439"/>
                  </a:lnTo>
                  <a:lnTo>
                    <a:pt x="38864" y="58927"/>
                  </a:lnTo>
                  <a:lnTo>
                    <a:pt x="38375" y="59356"/>
                  </a:lnTo>
                  <a:lnTo>
                    <a:pt x="38042" y="59796"/>
                  </a:lnTo>
                  <a:lnTo>
                    <a:pt x="37780" y="60225"/>
                  </a:lnTo>
                  <a:lnTo>
                    <a:pt x="37066" y="60344"/>
                  </a:lnTo>
                  <a:lnTo>
                    <a:pt x="36530" y="60392"/>
                  </a:lnTo>
                  <a:lnTo>
                    <a:pt x="36077" y="60511"/>
                  </a:lnTo>
                  <a:lnTo>
                    <a:pt x="35970" y="60939"/>
                  </a:lnTo>
                  <a:lnTo>
                    <a:pt x="33696" y="61166"/>
                  </a:lnTo>
                  <a:lnTo>
                    <a:pt x="33256" y="61201"/>
                  </a:lnTo>
                  <a:lnTo>
                    <a:pt x="32755" y="61368"/>
                  </a:lnTo>
                  <a:lnTo>
                    <a:pt x="32220" y="61594"/>
                  </a:lnTo>
                  <a:lnTo>
                    <a:pt x="30529" y="61594"/>
                  </a:lnTo>
                  <a:lnTo>
                    <a:pt x="30100" y="61368"/>
                  </a:lnTo>
                  <a:lnTo>
                    <a:pt x="29826" y="60880"/>
                  </a:lnTo>
                  <a:lnTo>
                    <a:pt x="29398" y="60511"/>
                  </a:lnTo>
                  <a:lnTo>
                    <a:pt x="29279" y="59951"/>
                  </a:lnTo>
                  <a:lnTo>
                    <a:pt x="29767" y="59630"/>
                  </a:lnTo>
                  <a:lnTo>
                    <a:pt x="29660" y="59201"/>
                  </a:lnTo>
                  <a:lnTo>
                    <a:pt x="29398" y="58641"/>
                  </a:lnTo>
                  <a:lnTo>
                    <a:pt x="29398" y="58213"/>
                  </a:lnTo>
                  <a:lnTo>
                    <a:pt x="29064" y="57724"/>
                  </a:lnTo>
                  <a:lnTo>
                    <a:pt x="28576" y="57236"/>
                  </a:lnTo>
                  <a:lnTo>
                    <a:pt x="28410" y="56700"/>
                  </a:lnTo>
                  <a:lnTo>
                    <a:pt x="28255" y="56248"/>
                  </a:lnTo>
                  <a:lnTo>
                    <a:pt x="28148" y="55760"/>
                  </a:lnTo>
                  <a:lnTo>
                    <a:pt x="27814" y="55284"/>
                  </a:lnTo>
                  <a:lnTo>
                    <a:pt x="27266" y="54736"/>
                  </a:lnTo>
                  <a:lnTo>
                    <a:pt x="27005" y="54295"/>
                  </a:lnTo>
                  <a:lnTo>
                    <a:pt x="26885" y="53748"/>
                  </a:lnTo>
                  <a:lnTo>
                    <a:pt x="26731" y="53319"/>
                  </a:lnTo>
                  <a:lnTo>
                    <a:pt x="26731" y="51354"/>
                  </a:lnTo>
                  <a:lnTo>
                    <a:pt x="26445" y="50819"/>
                  </a:lnTo>
                  <a:lnTo>
                    <a:pt x="26350" y="50271"/>
                  </a:lnTo>
                  <a:lnTo>
                    <a:pt x="26183" y="49830"/>
                  </a:lnTo>
                  <a:lnTo>
                    <a:pt x="25909" y="49390"/>
                  </a:lnTo>
                  <a:lnTo>
                    <a:pt x="25361" y="49021"/>
                  </a:lnTo>
                  <a:lnTo>
                    <a:pt x="25135" y="48461"/>
                  </a:lnTo>
                  <a:lnTo>
                    <a:pt x="25135" y="47925"/>
                  </a:lnTo>
                  <a:lnTo>
                    <a:pt x="24933" y="47485"/>
                  </a:lnTo>
                  <a:lnTo>
                    <a:pt x="24504" y="47151"/>
                  </a:lnTo>
                  <a:lnTo>
                    <a:pt x="24218" y="46520"/>
                  </a:lnTo>
                  <a:lnTo>
                    <a:pt x="24218" y="45961"/>
                  </a:lnTo>
                  <a:lnTo>
                    <a:pt x="24218" y="45532"/>
                  </a:lnTo>
                  <a:lnTo>
                    <a:pt x="24385" y="45091"/>
                  </a:lnTo>
                  <a:lnTo>
                    <a:pt x="24873" y="44651"/>
                  </a:lnTo>
                  <a:lnTo>
                    <a:pt x="24933" y="43996"/>
                  </a:lnTo>
                  <a:lnTo>
                    <a:pt x="24933" y="43567"/>
                  </a:lnTo>
                  <a:lnTo>
                    <a:pt x="25135" y="43020"/>
                  </a:lnTo>
                  <a:lnTo>
                    <a:pt x="25361" y="42591"/>
                  </a:lnTo>
                  <a:lnTo>
                    <a:pt x="25850" y="42150"/>
                  </a:lnTo>
                  <a:lnTo>
                    <a:pt x="25909" y="41603"/>
                  </a:lnTo>
                  <a:lnTo>
                    <a:pt x="25909" y="41067"/>
                  </a:lnTo>
                  <a:lnTo>
                    <a:pt x="25909" y="40626"/>
                  </a:lnTo>
                  <a:lnTo>
                    <a:pt x="25469" y="40091"/>
                  </a:lnTo>
                  <a:lnTo>
                    <a:pt x="25361" y="39376"/>
                  </a:lnTo>
                  <a:lnTo>
                    <a:pt x="25469" y="38936"/>
                  </a:lnTo>
                  <a:lnTo>
                    <a:pt x="25195" y="38507"/>
                  </a:lnTo>
                  <a:lnTo>
                    <a:pt x="25135" y="38078"/>
                  </a:lnTo>
                  <a:lnTo>
                    <a:pt x="25135" y="37531"/>
                  </a:lnTo>
                  <a:lnTo>
                    <a:pt x="24933" y="37090"/>
                  </a:lnTo>
                  <a:lnTo>
                    <a:pt x="24659" y="36435"/>
                  </a:lnTo>
                  <a:lnTo>
                    <a:pt x="24218" y="35888"/>
                  </a:lnTo>
                  <a:lnTo>
                    <a:pt x="23885" y="35459"/>
                  </a:lnTo>
                  <a:lnTo>
                    <a:pt x="23683" y="34911"/>
                  </a:lnTo>
                  <a:lnTo>
                    <a:pt x="23230" y="34637"/>
                  </a:lnTo>
                  <a:lnTo>
                    <a:pt x="22801" y="34471"/>
                  </a:lnTo>
                  <a:lnTo>
                    <a:pt x="22694" y="33875"/>
                  </a:lnTo>
                  <a:lnTo>
                    <a:pt x="22373" y="33447"/>
                  </a:lnTo>
                  <a:lnTo>
                    <a:pt x="21825" y="33220"/>
                  </a:lnTo>
                  <a:lnTo>
                    <a:pt x="21825" y="32792"/>
                  </a:lnTo>
                  <a:lnTo>
                    <a:pt x="22266" y="32625"/>
                  </a:lnTo>
                  <a:lnTo>
                    <a:pt x="22266" y="32077"/>
                  </a:lnTo>
                  <a:lnTo>
                    <a:pt x="22373" y="31482"/>
                  </a:lnTo>
                  <a:lnTo>
                    <a:pt x="22539" y="30994"/>
                  </a:lnTo>
                  <a:lnTo>
                    <a:pt x="22694" y="30565"/>
                  </a:lnTo>
                  <a:lnTo>
                    <a:pt x="22694" y="29946"/>
                  </a:lnTo>
                  <a:lnTo>
                    <a:pt x="22694" y="29517"/>
                  </a:lnTo>
                  <a:lnTo>
                    <a:pt x="22801" y="28327"/>
                  </a:lnTo>
                  <a:lnTo>
                    <a:pt x="19753" y="28327"/>
                  </a:lnTo>
                  <a:lnTo>
                    <a:pt x="19325" y="28267"/>
                  </a:lnTo>
                  <a:lnTo>
                    <a:pt x="18991" y="27719"/>
                  </a:lnTo>
                  <a:lnTo>
                    <a:pt x="18884" y="27291"/>
                  </a:lnTo>
                  <a:lnTo>
                    <a:pt x="18622" y="26791"/>
                  </a:lnTo>
                  <a:lnTo>
                    <a:pt x="18170" y="26636"/>
                  </a:lnTo>
                  <a:lnTo>
                    <a:pt x="17741" y="26636"/>
                  </a:lnTo>
                  <a:lnTo>
                    <a:pt x="17086" y="26791"/>
                  </a:lnTo>
                  <a:lnTo>
                    <a:pt x="16658" y="27184"/>
                  </a:lnTo>
                  <a:lnTo>
                    <a:pt x="16062" y="27077"/>
                  </a:lnTo>
                  <a:lnTo>
                    <a:pt x="15574" y="27077"/>
                  </a:lnTo>
                  <a:lnTo>
                    <a:pt x="15133" y="27077"/>
                  </a:lnTo>
                  <a:lnTo>
                    <a:pt x="14419" y="27612"/>
                  </a:lnTo>
                  <a:lnTo>
                    <a:pt x="13990" y="27886"/>
                  </a:lnTo>
                  <a:lnTo>
                    <a:pt x="13336" y="28041"/>
                  </a:lnTo>
                  <a:lnTo>
                    <a:pt x="12847" y="28041"/>
                  </a:lnTo>
                  <a:lnTo>
                    <a:pt x="12193" y="28005"/>
                  </a:lnTo>
                  <a:lnTo>
                    <a:pt x="11764" y="27719"/>
                  </a:lnTo>
                  <a:lnTo>
                    <a:pt x="11169" y="27612"/>
                  </a:lnTo>
                  <a:lnTo>
                    <a:pt x="10609" y="27719"/>
                  </a:lnTo>
                  <a:lnTo>
                    <a:pt x="10180" y="27719"/>
                  </a:lnTo>
                  <a:lnTo>
                    <a:pt x="9692" y="27612"/>
                  </a:lnTo>
                  <a:lnTo>
                    <a:pt x="9263" y="27719"/>
                  </a:lnTo>
                  <a:lnTo>
                    <a:pt x="9097" y="28267"/>
                  </a:lnTo>
                  <a:lnTo>
                    <a:pt x="8549" y="28434"/>
                  </a:lnTo>
                  <a:lnTo>
                    <a:pt x="8109" y="28267"/>
                  </a:lnTo>
                  <a:lnTo>
                    <a:pt x="7680" y="28160"/>
                  </a:lnTo>
                  <a:lnTo>
                    <a:pt x="7132" y="27886"/>
                  </a:lnTo>
                  <a:lnTo>
                    <a:pt x="6704" y="27446"/>
                  </a:lnTo>
                  <a:lnTo>
                    <a:pt x="6263" y="27184"/>
                  </a:lnTo>
                  <a:lnTo>
                    <a:pt x="5989" y="26743"/>
                  </a:lnTo>
                  <a:lnTo>
                    <a:pt x="5989" y="26195"/>
                  </a:lnTo>
                  <a:lnTo>
                    <a:pt x="5453" y="26041"/>
                  </a:lnTo>
                  <a:lnTo>
                    <a:pt x="4894" y="25814"/>
                  </a:lnTo>
                  <a:lnTo>
                    <a:pt x="4465" y="25481"/>
                  </a:lnTo>
                  <a:lnTo>
                    <a:pt x="4036" y="25386"/>
                  </a:lnTo>
                  <a:lnTo>
                    <a:pt x="3751" y="24790"/>
                  </a:lnTo>
                  <a:lnTo>
                    <a:pt x="3751" y="24231"/>
                  </a:lnTo>
                  <a:lnTo>
                    <a:pt x="3322" y="23969"/>
                  </a:lnTo>
                  <a:lnTo>
                    <a:pt x="3048" y="23421"/>
                  </a:lnTo>
                  <a:lnTo>
                    <a:pt x="2667" y="22981"/>
                  </a:lnTo>
                  <a:lnTo>
                    <a:pt x="2238" y="22981"/>
                  </a:lnTo>
                  <a:lnTo>
                    <a:pt x="1679" y="22611"/>
                  </a:lnTo>
                  <a:lnTo>
                    <a:pt x="1357" y="22171"/>
                  </a:lnTo>
                  <a:lnTo>
                    <a:pt x="988" y="21730"/>
                  </a:lnTo>
                  <a:lnTo>
                    <a:pt x="988" y="21183"/>
                  </a:lnTo>
                  <a:lnTo>
                    <a:pt x="881" y="20754"/>
                  </a:lnTo>
                  <a:lnTo>
                    <a:pt x="822" y="20218"/>
                  </a:lnTo>
                  <a:lnTo>
                    <a:pt x="595" y="19671"/>
                  </a:lnTo>
                  <a:lnTo>
                    <a:pt x="1084" y="19504"/>
                  </a:lnTo>
                  <a:lnTo>
                    <a:pt x="1357" y="18956"/>
                  </a:lnTo>
                  <a:lnTo>
                    <a:pt x="1250" y="18516"/>
                  </a:lnTo>
                  <a:lnTo>
                    <a:pt x="1250" y="17492"/>
                  </a:lnTo>
                  <a:lnTo>
                    <a:pt x="1143" y="16408"/>
                  </a:lnTo>
                  <a:lnTo>
                    <a:pt x="1584" y="15753"/>
                  </a:lnTo>
                  <a:lnTo>
                    <a:pt x="1143" y="15420"/>
                  </a:lnTo>
                  <a:lnTo>
                    <a:pt x="714" y="15420"/>
                  </a:lnTo>
                  <a:lnTo>
                    <a:pt x="0" y="15301"/>
                  </a:lnTo>
                  <a:lnTo>
                    <a:pt x="0" y="14705"/>
                  </a:lnTo>
                  <a:lnTo>
                    <a:pt x="429" y="14336"/>
                  </a:lnTo>
                  <a:lnTo>
                    <a:pt x="881" y="14051"/>
                  </a:lnTo>
                  <a:lnTo>
                    <a:pt x="988" y="13562"/>
                  </a:lnTo>
                  <a:lnTo>
                    <a:pt x="1084" y="13027"/>
                  </a:lnTo>
                  <a:lnTo>
                    <a:pt x="1084" y="12205"/>
                  </a:lnTo>
                  <a:lnTo>
                    <a:pt x="1584" y="12205"/>
                  </a:lnTo>
                  <a:lnTo>
                    <a:pt x="2072" y="12050"/>
                  </a:lnTo>
                  <a:lnTo>
                    <a:pt x="2238" y="11491"/>
                  </a:lnTo>
                  <a:lnTo>
                    <a:pt x="2560" y="10955"/>
                  </a:lnTo>
                  <a:lnTo>
                    <a:pt x="2929" y="10348"/>
                  </a:lnTo>
                  <a:lnTo>
                    <a:pt x="3096" y="9871"/>
                  </a:lnTo>
                  <a:lnTo>
                    <a:pt x="3382" y="9431"/>
                  </a:lnTo>
                  <a:lnTo>
                    <a:pt x="3643" y="8990"/>
                  </a:lnTo>
                  <a:lnTo>
                    <a:pt x="4203" y="8895"/>
                  </a:lnTo>
                  <a:lnTo>
                    <a:pt x="4632" y="8442"/>
                  </a:lnTo>
                  <a:lnTo>
                    <a:pt x="5168" y="8181"/>
                  </a:lnTo>
                  <a:lnTo>
                    <a:pt x="5334" y="7680"/>
                  </a:lnTo>
                  <a:lnTo>
                    <a:pt x="6430" y="7419"/>
                  </a:lnTo>
                  <a:lnTo>
                    <a:pt x="6430" y="6764"/>
                  </a:lnTo>
                  <a:lnTo>
                    <a:pt x="6477" y="5942"/>
                  </a:lnTo>
                  <a:lnTo>
                    <a:pt x="6704" y="5454"/>
                  </a:lnTo>
                  <a:lnTo>
                    <a:pt x="6704" y="4966"/>
                  </a:lnTo>
                  <a:lnTo>
                    <a:pt x="6739" y="4263"/>
                  </a:lnTo>
                  <a:lnTo>
                    <a:pt x="8013" y="4263"/>
                  </a:lnTo>
                  <a:lnTo>
                    <a:pt x="8013" y="2846"/>
                  </a:lnTo>
                  <a:lnTo>
                    <a:pt x="8442" y="2953"/>
                  </a:lnTo>
                  <a:lnTo>
                    <a:pt x="8930" y="2846"/>
                  </a:lnTo>
                  <a:lnTo>
                    <a:pt x="9359" y="2846"/>
                  </a:lnTo>
                  <a:lnTo>
                    <a:pt x="9359" y="2299"/>
                  </a:lnTo>
                  <a:lnTo>
                    <a:pt x="9418" y="1810"/>
                  </a:lnTo>
                  <a:lnTo>
                    <a:pt x="9692" y="1275"/>
                  </a:lnTo>
                  <a:lnTo>
                    <a:pt x="10180" y="1537"/>
                  </a:lnTo>
                  <a:lnTo>
                    <a:pt x="10668" y="1810"/>
                  </a:lnTo>
                  <a:lnTo>
                    <a:pt x="11204" y="1810"/>
                  </a:lnTo>
                  <a:lnTo>
                    <a:pt x="11764" y="1810"/>
                  </a:lnTo>
                  <a:lnTo>
                    <a:pt x="12193" y="1870"/>
                  </a:lnTo>
                  <a:lnTo>
                    <a:pt x="12621" y="1810"/>
                  </a:lnTo>
                  <a:lnTo>
                    <a:pt x="13169" y="1703"/>
                  </a:lnTo>
                  <a:lnTo>
                    <a:pt x="13609" y="1703"/>
                  </a:lnTo>
                  <a:lnTo>
                    <a:pt x="14157" y="1429"/>
                  </a:lnTo>
                  <a:lnTo>
                    <a:pt x="14324" y="989"/>
                  </a:lnTo>
                  <a:lnTo>
                    <a:pt x="16110" y="822"/>
                  </a:lnTo>
                  <a:lnTo>
                    <a:pt x="16550" y="453"/>
                  </a:lnTo>
                  <a:lnTo>
                    <a:pt x="17039" y="334"/>
                  </a:lnTo>
                  <a:lnTo>
                    <a:pt x="17539" y="1"/>
                  </a:lnTo>
                  <a:lnTo>
                    <a:pt x="17801"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0" name="Google Shape;1720;p111"/>
            <p:cNvSpPr/>
            <p:nvPr/>
          </p:nvSpPr>
          <p:spPr>
            <a:xfrm>
              <a:off x="5163350" y="1883650"/>
              <a:ext cx="249450" cy="242325"/>
            </a:xfrm>
            <a:custGeom>
              <a:rect b="b" l="l" r="r" t="t"/>
              <a:pathLst>
                <a:path extrusionOk="0" h="9693" w="9978">
                  <a:moveTo>
                    <a:pt x="5441" y="1"/>
                  </a:moveTo>
                  <a:lnTo>
                    <a:pt x="5441" y="489"/>
                  </a:lnTo>
                  <a:lnTo>
                    <a:pt x="5275" y="917"/>
                  </a:lnTo>
                  <a:lnTo>
                    <a:pt x="6692" y="1191"/>
                  </a:lnTo>
                  <a:lnTo>
                    <a:pt x="6692" y="1906"/>
                  </a:lnTo>
                  <a:lnTo>
                    <a:pt x="6299" y="2334"/>
                  </a:lnTo>
                  <a:lnTo>
                    <a:pt x="5977" y="2763"/>
                  </a:lnTo>
                  <a:lnTo>
                    <a:pt x="5703" y="3192"/>
                  </a:lnTo>
                  <a:lnTo>
                    <a:pt x="6132" y="3418"/>
                  </a:lnTo>
                  <a:lnTo>
                    <a:pt x="6573" y="3418"/>
                  </a:lnTo>
                  <a:lnTo>
                    <a:pt x="6954" y="3846"/>
                  </a:lnTo>
                  <a:lnTo>
                    <a:pt x="7227" y="4275"/>
                  </a:lnTo>
                  <a:lnTo>
                    <a:pt x="7549" y="4716"/>
                  </a:lnTo>
                  <a:lnTo>
                    <a:pt x="7978" y="5097"/>
                  </a:lnTo>
                  <a:lnTo>
                    <a:pt x="8085" y="5525"/>
                  </a:lnTo>
                  <a:lnTo>
                    <a:pt x="8513" y="5799"/>
                  </a:lnTo>
                  <a:lnTo>
                    <a:pt x="8621" y="6228"/>
                  </a:lnTo>
                  <a:lnTo>
                    <a:pt x="8621" y="6656"/>
                  </a:lnTo>
                  <a:lnTo>
                    <a:pt x="9049" y="6561"/>
                  </a:lnTo>
                  <a:lnTo>
                    <a:pt x="9490" y="6395"/>
                  </a:lnTo>
                  <a:lnTo>
                    <a:pt x="9752" y="6823"/>
                  </a:lnTo>
                  <a:lnTo>
                    <a:pt x="9978" y="7311"/>
                  </a:lnTo>
                  <a:lnTo>
                    <a:pt x="9490" y="7645"/>
                  </a:lnTo>
                  <a:lnTo>
                    <a:pt x="9156" y="8073"/>
                  </a:lnTo>
                  <a:lnTo>
                    <a:pt x="9323" y="8502"/>
                  </a:lnTo>
                  <a:lnTo>
                    <a:pt x="8894" y="8609"/>
                  </a:lnTo>
                  <a:lnTo>
                    <a:pt x="8454" y="9002"/>
                  </a:lnTo>
                  <a:lnTo>
                    <a:pt x="7966" y="9002"/>
                  </a:lnTo>
                  <a:lnTo>
                    <a:pt x="7537" y="8776"/>
                  </a:lnTo>
                  <a:lnTo>
                    <a:pt x="7108" y="8716"/>
                  </a:lnTo>
                  <a:lnTo>
                    <a:pt x="6668" y="8978"/>
                  </a:lnTo>
                  <a:lnTo>
                    <a:pt x="6239" y="8978"/>
                  </a:lnTo>
                  <a:lnTo>
                    <a:pt x="5811" y="8978"/>
                  </a:lnTo>
                  <a:lnTo>
                    <a:pt x="5584" y="9419"/>
                  </a:lnTo>
                  <a:lnTo>
                    <a:pt x="5037" y="9419"/>
                  </a:lnTo>
                  <a:lnTo>
                    <a:pt x="4548" y="9478"/>
                  </a:lnTo>
                  <a:lnTo>
                    <a:pt x="4048" y="9693"/>
                  </a:lnTo>
                  <a:lnTo>
                    <a:pt x="4322" y="9264"/>
                  </a:lnTo>
                  <a:lnTo>
                    <a:pt x="4322" y="8776"/>
                  </a:lnTo>
                  <a:lnTo>
                    <a:pt x="4810" y="8716"/>
                  </a:lnTo>
                  <a:lnTo>
                    <a:pt x="5299" y="8442"/>
                  </a:lnTo>
                  <a:lnTo>
                    <a:pt x="5858" y="8347"/>
                  </a:lnTo>
                  <a:lnTo>
                    <a:pt x="5418" y="8014"/>
                  </a:lnTo>
                  <a:lnTo>
                    <a:pt x="4989" y="7907"/>
                  </a:lnTo>
                  <a:lnTo>
                    <a:pt x="4560" y="7907"/>
                  </a:lnTo>
                  <a:lnTo>
                    <a:pt x="4060" y="7811"/>
                  </a:lnTo>
                  <a:lnTo>
                    <a:pt x="4560" y="7371"/>
                  </a:lnTo>
                  <a:lnTo>
                    <a:pt x="4882" y="6942"/>
                  </a:lnTo>
                  <a:lnTo>
                    <a:pt x="4334" y="6835"/>
                  </a:lnTo>
                  <a:lnTo>
                    <a:pt x="4441" y="6406"/>
                  </a:lnTo>
                  <a:lnTo>
                    <a:pt x="4870" y="6240"/>
                  </a:lnTo>
                  <a:lnTo>
                    <a:pt x="5299" y="6347"/>
                  </a:lnTo>
                  <a:lnTo>
                    <a:pt x="5799" y="6406"/>
                  </a:lnTo>
                  <a:lnTo>
                    <a:pt x="5858" y="5978"/>
                  </a:lnTo>
                  <a:lnTo>
                    <a:pt x="5858" y="5549"/>
                  </a:lnTo>
                  <a:lnTo>
                    <a:pt x="5525" y="5109"/>
                  </a:lnTo>
                  <a:lnTo>
                    <a:pt x="5418" y="4620"/>
                  </a:lnTo>
                  <a:lnTo>
                    <a:pt x="4275" y="4561"/>
                  </a:lnTo>
                  <a:lnTo>
                    <a:pt x="4275" y="4132"/>
                  </a:lnTo>
                  <a:lnTo>
                    <a:pt x="4334" y="3644"/>
                  </a:lnTo>
                  <a:lnTo>
                    <a:pt x="4167" y="3215"/>
                  </a:lnTo>
                  <a:lnTo>
                    <a:pt x="3739" y="3596"/>
                  </a:lnTo>
                  <a:lnTo>
                    <a:pt x="3310" y="3335"/>
                  </a:lnTo>
                  <a:lnTo>
                    <a:pt x="2870" y="3061"/>
                  </a:lnTo>
                  <a:lnTo>
                    <a:pt x="3310" y="2894"/>
                  </a:lnTo>
                  <a:lnTo>
                    <a:pt x="3370" y="2465"/>
                  </a:lnTo>
                  <a:lnTo>
                    <a:pt x="3596" y="1977"/>
                  </a:lnTo>
                  <a:lnTo>
                    <a:pt x="3096" y="1810"/>
                  </a:lnTo>
                  <a:lnTo>
                    <a:pt x="2941" y="1382"/>
                  </a:lnTo>
                  <a:lnTo>
                    <a:pt x="3370" y="1275"/>
                  </a:lnTo>
                  <a:lnTo>
                    <a:pt x="3858" y="1382"/>
                  </a:lnTo>
                  <a:lnTo>
                    <a:pt x="4025" y="834"/>
                  </a:lnTo>
                  <a:lnTo>
                    <a:pt x="4191" y="394"/>
                  </a:lnTo>
                  <a:lnTo>
                    <a:pt x="4620" y="13"/>
                  </a:lnTo>
                  <a:lnTo>
                    <a:pt x="5048" y="13"/>
                  </a:lnTo>
                  <a:lnTo>
                    <a:pt x="5441" y="13"/>
                  </a:lnTo>
                  <a:close/>
                  <a:moveTo>
                    <a:pt x="2881" y="3906"/>
                  </a:moveTo>
                  <a:lnTo>
                    <a:pt x="3310" y="4013"/>
                  </a:lnTo>
                  <a:lnTo>
                    <a:pt x="3477" y="4561"/>
                  </a:lnTo>
                  <a:lnTo>
                    <a:pt x="3632" y="5109"/>
                  </a:lnTo>
                  <a:lnTo>
                    <a:pt x="3310" y="5609"/>
                  </a:lnTo>
                  <a:lnTo>
                    <a:pt x="3310" y="6097"/>
                  </a:lnTo>
                  <a:lnTo>
                    <a:pt x="3310" y="6526"/>
                  </a:lnTo>
                  <a:lnTo>
                    <a:pt x="3036" y="6954"/>
                  </a:lnTo>
                  <a:lnTo>
                    <a:pt x="3096" y="7514"/>
                  </a:lnTo>
                  <a:lnTo>
                    <a:pt x="1691" y="7514"/>
                  </a:lnTo>
                  <a:lnTo>
                    <a:pt x="1417" y="7942"/>
                  </a:lnTo>
                  <a:lnTo>
                    <a:pt x="988" y="8050"/>
                  </a:lnTo>
                  <a:lnTo>
                    <a:pt x="560" y="8050"/>
                  </a:lnTo>
                  <a:lnTo>
                    <a:pt x="0" y="7942"/>
                  </a:lnTo>
                  <a:lnTo>
                    <a:pt x="0" y="7514"/>
                  </a:lnTo>
                  <a:lnTo>
                    <a:pt x="167" y="7073"/>
                  </a:lnTo>
                  <a:lnTo>
                    <a:pt x="714" y="6811"/>
                  </a:lnTo>
                  <a:lnTo>
                    <a:pt x="714" y="6264"/>
                  </a:lnTo>
                  <a:lnTo>
                    <a:pt x="286" y="6264"/>
                  </a:lnTo>
                  <a:lnTo>
                    <a:pt x="179" y="5013"/>
                  </a:lnTo>
                  <a:lnTo>
                    <a:pt x="667" y="5109"/>
                  </a:lnTo>
                  <a:lnTo>
                    <a:pt x="1107" y="4894"/>
                  </a:lnTo>
                  <a:lnTo>
                    <a:pt x="1369" y="4466"/>
                  </a:lnTo>
                  <a:lnTo>
                    <a:pt x="1369" y="4025"/>
                  </a:lnTo>
                  <a:lnTo>
                    <a:pt x="1798" y="4025"/>
                  </a:lnTo>
                  <a:lnTo>
                    <a:pt x="2238" y="4299"/>
                  </a:lnTo>
                  <a:lnTo>
                    <a:pt x="2667" y="3906"/>
                  </a:lnTo>
                  <a:close/>
                  <a:moveTo>
                    <a:pt x="3370" y="1"/>
                  </a:moveTo>
                  <a:lnTo>
                    <a:pt x="3203" y="489"/>
                  </a:lnTo>
                  <a:lnTo>
                    <a:pt x="2774" y="715"/>
                  </a:lnTo>
                  <a:lnTo>
                    <a:pt x="2500" y="1203"/>
                  </a:lnTo>
                  <a:lnTo>
                    <a:pt x="2405" y="715"/>
                  </a:lnTo>
                  <a:lnTo>
                    <a:pt x="2893" y="274"/>
                  </a:lnTo>
                  <a:lnTo>
                    <a:pt x="3322" y="13"/>
                  </a:lnTo>
                  <a:lnTo>
                    <a:pt x="3370" y="13"/>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1" name="Google Shape;1721;p111"/>
            <p:cNvSpPr/>
            <p:nvPr/>
          </p:nvSpPr>
          <p:spPr>
            <a:xfrm>
              <a:off x="6185825" y="1663375"/>
              <a:ext cx="25" cy="25"/>
            </a:xfrm>
            <a:custGeom>
              <a:rect b="b" l="l" r="r" t="t"/>
              <a:pathLst>
                <a:path extrusionOk="0" h="1" w="1">
                  <a:moveTo>
                    <a:pt x="1" y="1"/>
                  </a:move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2" name="Google Shape;1722;p111"/>
            <p:cNvSpPr/>
            <p:nvPr/>
          </p:nvSpPr>
          <p:spPr>
            <a:xfrm>
              <a:off x="6359975" y="1525850"/>
              <a:ext cx="38125" cy="28900"/>
            </a:xfrm>
            <a:custGeom>
              <a:rect b="b" l="l" r="r" t="t"/>
              <a:pathLst>
                <a:path extrusionOk="0" h="1156" w="1525">
                  <a:moveTo>
                    <a:pt x="0" y="1"/>
                  </a:moveTo>
                  <a:lnTo>
                    <a:pt x="1036" y="1"/>
                  </a:lnTo>
                  <a:lnTo>
                    <a:pt x="1524" y="334"/>
                  </a:lnTo>
                  <a:lnTo>
                    <a:pt x="1250" y="822"/>
                  </a:lnTo>
                  <a:lnTo>
                    <a:pt x="822" y="989"/>
                  </a:lnTo>
                  <a:lnTo>
                    <a:pt x="0" y="1156"/>
                  </a:lnTo>
                  <a:lnTo>
                    <a:pt x="0" y="334"/>
                  </a:lnTo>
                  <a:lnTo>
                    <a:pt x="0"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3" name="Google Shape;1723;p111"/>
            <p:cNvSpPr/>
            <p:nvPr/>
          </p:nvSpPr>
          <p:spPr>
            <a:xfrm>
              <a:off x="5886075" y="1478225"/>
              <a:ext cx="16400" cy="19075"/>
            </a:xfrm>
            <a:custGeom>
              <a:rect b="b" l="l" r="r" t="t"/>
              <a:pathLst>
                <a:path extrusionOk="0" h="763" w="656">
                  <a:moveTo>
                    <a:pt x="536" y="1"/>
                  </a:moveTo>
                  <a:lnTo>
                    <a:pt x="1" y="1"/>
                  </a:lnTo>
                  <a:lnTo>
                    <a:pt x="1" y="560"/>
                  </a:lnTo>
                  <a:lnTo>
                    <a:pt x="655" y="763"/>
                  </a:lnTo>
                  <a:lnTo>
                    <a:pt x="655" y="1"/>
                  </a:lnTo>
                  <a:lnTo>
                    <a:pt x="536"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4" name="Google Shape;1724;p111"/>
            <p:cNvSpPr/>
            <p:nvPr/>
          </p:nvSpPr>
          <p:spPr>
            <a:xfrm>
              <a:off x="2204500" y="1510375"/>
              <a:ext cx="2339425" cy="1730375"/>
            </a:xfrm>
            <a:custGeom>
              <a:rect b="b" l="l" r="r" t="t"/>
              <a:pathLst>
                <a:path extrusionOk="0" h="69215" w="93577">
                  <a:moveTo>
                    <a:pt x="91350" y="29255"/>
                  </a:moveTo>
                  <a:lnTo>
                    <a:pt x="91778" y="29648"/>
                  </a:lnTo>
                  <a:lnTo>
                    <a:pt x="91611" y="30077"/>
                  </a:lnTo>
                  <a:lnTo>
                    <a:pt x="91183" y="30625"/>
                  </a:lnTo>
                  <a:lnTo>
                    <a:pt x="91445" y="31065"/>
                  </a:lnTo>
                  <a:lnTo>
                    <a:pt x="92004" y="31065"/>
                  </a:lnTo>
                  <a:lnTo>
                    <a:pt x="92493" y="31387"/>
                  </a:lnTo>
                  <a:lnTo>
                    <a:pt x="93147" y="31875"/>
                  </a:lnTo>
                  <a:lnTo>
                    <a:pt x="93576" y="32208"/>
                  </a:lnTo>
                  <a:lnTo>
                    <a:pt x="93314" y="32756"/>
                  </a:lnTo>
                  <a:lnTo>
                    <a:pt x="93314" y="33304"/>
                  </a:lnTo>
                  <a:lnTo>
                    <a:pt x="93314" y="33732"/>
                  </a:lnTo>
                  <a:lnTo>
                    <a:pt x="92981" y="34173"/>
                  </a:lnTo>
                  <a:lnTo>
                    <a:pt x="92493" y="33899"/>
                  </a:lnTo>
                  <a:lnTo>
                    <a:pt x="92064" y="33351"/>
                  </a:lnTo>
                  <a:lnTo>
                    <a:pt x="91623" y="33185"/>
                  </a:lnTo>
                  <a:lnTo>
                    <a:pt x="89123" y="33185"/>
                  </a:lnTo>
                  <a:lnTo>
                    <a:pt x="89028" y="32756"/>
                  </a:lnTo>
                  <a:lnTo>
                    <a:pt x="89242" y="32208"/>
                  </a:lnTo>
                  <a:lnTo>
                    <a:pt x="89802" y="31613"/>
                  </a:lnTo>
                  <a:lnTo>
                    <a:pt x="90397" y="30958"/>
                  </a:lnTo>
                  <a:lnTo>
                    <a:pt x="90778" y="30518"/>
                  </a:lnTo>
                  <a:lnTo>
                    <a:pt x="90945" y="30089"/>
                  </a:lnTo>
                  <a:lnTo>
                    <a:pt x="90945" y="29541"/>
                  </a:lnTo>
                  <a:close/>
                  <a:moveTo>
                    <a:pt x="85194" y="30506"/>
                  </a:moveTo>
                  <a:lnTo>
                    <a:pt x="85634" y="30899"/>
                  </a:lnTo>
                  <a:lnTo>
                    <a:pt x="86063" y="31065"/>
                  </a:lnTo>
                  <a:lnTo>
                    <a:pt x="86551" y="31161"/>
                  </a:lnTo>
                  <a:lnTo>
                    <a:pt x="86325" y="31601"/>
                  </a:lnTo>
                  <a:lnTo>
                    <a:pt x="85896" y="31756"/>
                  </a:lnTo>
                  <a:lnTo>
                    <a:pt x="85194" y="31208"/>
                  </a:lnTo>
                  <a:lnTo>
                    <a:pt x="84765" y="30779"/>
                  </a:lnTo>
                  <a:close/>
                  <a:moveTo>
                    <a:pt x="75525" y="8383"/>
                  </a:moveTo>
                  <a:lnTo>
                    <a:pt x="75847" y="9097"/>
                  </a:lnTo>
                  <a:lnTo>
                    <a:pt x="75525" y="9586"/>
                  </a:lnTo>
                  <a:lnTo>
                    <a:pt x="74704" y="9812"/>
                  </a:lnTo>
                  <a:lnTo>
                    <a:pt x="74001" y="9705"/>
                  </a:lnTo>
                  <a:lnTo>
                    <a:pt x="73620" y="9157"/>
                  </a:lnTo>
                  <a:lnTo>
                    <a:pt x="73882" y="8716"/>
                  </a:lnTo>
                  <a:lnTo>
                    <a:pt x="74442" y="8454"/>
                  </a:lnTo>
                  <a:lnTo>
                    <a:pt x="74871" y="8454"/>
                  </a:lnTo>
                  <a:lnTo>
                    <a:pt x="75299" y="8395"/>
                  </a:lnTo>
                  <a:lnTo>
                    <a:pt x="75525" y="8395"/>
                  </a:lnTo>
                  <a:close/>
                  <a:moveTo>
                    <a:pt x="71346" y="167"/>
                  </a:moveTo>
                  <a:lnTo>
                    <a:pt x="72489" y="167"/>
                  </a:lnTo>
                  <a:lnTo>
                    <a:pt x="74120" y="263"/>
                  </a:lnTo>
                  <a:lnTo>
                    <a:pt x="75109" y="858"/>
                  </a:lnTo>
                  <a:lnTo>
                    <a:pt x="74120" y="1132"/>
                  </a:lnTo>
                  <a:lnTo>
                    <a:pt x="73466" y="1560"/>
                  </a:lnTo>
                  <a:lnTo>
                    <a:pt x="71787" y="1501"/>
                  </a:lnTo>
                  <a:lnTo>
                    <a:pt x="71525" y="846"/>
                  </a:lnTo>
                  <a:close/>
                  <a:moveTo>
                    <a:pt x="71942" y="15979"/>
                  </a:moveTo>
                  <a:lnTo>
                    <a:pt x="72632" y="16087"/>
                  </a:lnTo>
                  <a:lnTo>
                    <a:pt x="72632" y="16515"/>
                  </a:lnTo>
                  <a:lnTo>
                    <a:pt x="72739" y="17063"/>
                  </a:lnTo>
                  <a:lnTo>
                    <a:pt x="71489" y="17230"/>
                  </a:lnTo>
                  <a:lnTo>
                    <a:pt x="71227" y="16372"/>
                  </a:lnTo>
                  <a:close/>
                  <a:moveTo>
                    <a:pt x="70096" y="15551"/>
                  </a:moveTo>
                  <a:lnTo>
                    <a:pt x="70096" y="15979"/>
                  </a:lnTo>
                  <a:lnTo>
                    <a:pt x="69441" y="16408"/>
                  </a:lnTo>
                  <a:lnTo>
                    <a:pt x="69001" y="16515"/>
                  </a:lnTo>
                  <a:lnTo>
                    <a:pt x="68572" y="16253"/>
                  </a:lnTo>
                  <a:lnTo>
                    <a:pt x="69120" y="15979"/>
                  </a:lnTo>
                  <a:lnTo>
                    <a:pt x="69560" y="15813"/>
                  </a:lnTo>
                  <a:close/>
                  <a:moveTo>
                    <a:pt x="49343" y="60"/>
                  </a:moveTo>
                  <a:lnTo>
                    <a:pt x="49116" y="548"/>
                  </a:lnTo>
                  <a:lnTo>
                    <a:pt x="48569" y="441"/>
                  </a:lnTo>
                  <a:close/>
                  <a:moveTo>
                    <a:pt x="50533" y="7395"/>
                  </a:moveTo>
                  <a:lnTo>
                    <a:pt x="50533" y="7883"/>
                  </a:lnTo>
                  <a:lnTo>
                    <a:pt x="49831" y="8109"/>
                  </a:lnTo>
                  <a:lnTo>
                    <a:pt x="49128" y="8383"/>
                  </a:lnTo>
                  <a:lnTo>
                    <a:pt x="48319" y="8157"/>
                  </a:lnTo>
                  <a:lnTo>
                    <a:pt x="49343" y="7609"/>
                  </a:lnTo>
                  <a:close/>
                  <a:moveTo>
                    <a:pt x="42710" y="703"/>
                  </a:moveTo>
                  <a:lnTo>
                    <a:pt x="43461" y="703"/>
                  </a:lnTo>
                  <a:lnTo>
                    <a:pt x="43961" y="1417"/>
                  </a:lnTo>
                  <a:lnTo>
                    <a:pt x="44282" y="1846"/>
                  </a:lnTo>
                  <a:lnTo>
                    <a:pt x="44389" y="1417"/>
                  </a:lnTo>
                  <a:lnTo>
                    <a:pt x="45092" y="1310"/>
                  </a:lnTo>
                  <a:lnTo>
                    <a:pt x="45687" y="1537"/>
                  </a:lnTo>
                  <a:lnTo>
                    <a:pt x="46235" y="1596"/>
                  </a:lnTo>
                  <a:lnTo>
                    <a:pt x="46068" y="2025"/>
                  </a:lnTo>
                  <a:lnTo>
                    <a:pt x="45901" y="2513"/>
                  </a:lnTo>
                  <a:lnTo>
                    <a:pt x="46497" y="2406"/>
                  </a:lnTo>
                  <a:lnTo>
                    <a:pt x="47318" y="2025"/>
                  </a:lnTo>
                  <a:lnTo>
                    <a:pt x="47056" y="1596"/>
                  </a:lnTo>
                  <a:lnTo>
                    <a:pt x="46890" y="1156"/>
                  </a:lnTo>
                  <a:lnTo>
                    <a:pt x="47485" y="1263"/>
                  </a:lnTo>
                  <a:lnTo>
                    <a:pt x="48140" y="1858"/>
                  </a:lnTo>
                  <a:lnTo>
                    <a:pt x="48366" y="2287"/>
                  </a:lnTo>
                  <a:lnTo>
                    <a:pt x="48461" y="2846"/>
                  </a:lnTo>
                  <a:lnTo>
                    <a:pt x="49116" y="3227"/>
                  </a:lnTo>
                  <a:lnTo>
                    <a:pt x="49021" y="2251"/>
                  </a:lnTo>
                  <a:lnTo>
                    <a:pt x="48854" y="1691"/>
                  </a:lnTo>
                  <a:lnTo>
                    <a:pt x="48854" y="1001"/>
                  </a:lnTo>
                  <a:lnTo>
                    <a:pt x="49616" y="1001"/>
                  </a:lnTo>
                  <a:lnTo>
                    <a:pt x="50593" y="1322"/>
                  </a:lnTo>
                  <a:lnTo>
                    <a:pt x="51081" y="1977"/>
                  </a:lnTo>
                  <a:lnTo>
                    <a:pt x="51248" y="2965"/>
                  </a:lnTo>
                  <a:lnTo>
                    <a:pt x="51843" y="3513"/>
                  </a:lnTo>
                  <a:lnTo>
                    <a:pt x="51783" y="4216"/>
                  </a:lnTo>
                  <a:lnTo>
                    <a:pt x="52486" y="4930"/>
                  </a:lnTo>
                  <a:lnTo>
                    <a:pt x="53903" y="5359"/>
                  </a:lnTo>
                  <a:lnTo>
                    <a:pt x="54498" y="5787"/>
                  </a:lnTo>
                  <a:lnTo>
                    <a:pt x="53629" y="6335"/>
                  </a:lnTo>
                  <a:lnTo>
                    <a:pt x="53200" y="6335"/>
                  </a:lnTo>
                  <a:lnTo>
                    <a:pt x="53796" y="6895"/>
                  </a:lnTo>
                  <a:lnTo>
                    <a:pt x="53462" y="7442"/>
                  </a:lnTo>
                  <a:lnTo>
                    <a:pt x="52772" y="7454"/>
                  </a:lnTo>
                  <a:lnTo>
                    <a:pt x="51950" y="7395"/>
                  </a:lnTo>
                  <a:lnTo>
                    <a:pt x="50807" y="6847"/>
                  </a:lnTo>
                  <a:lnTo>
                    <a:pt x="50247" y="6906"/>
                  </a:lnTo>
                  <a:lnTo>
                    <a:pt x="49545" y="6847"/>
                  </a:lnTo>
                  <a:lnTo>
                    <a:pt x="48735" y="7276"/>
                  </a:lnTo>
                  <a:lnTo>
                    <a:pt x="47914" y="7442"/>
                  </a:lnTo>
                  <a:lnTo>
                    <a:pt x="47211" y="7871"/>
                  </a:lnTo>
                  <a:lnTo>
                    <a:pt x="46187" y="7871"/>
                  </a:lnTo>
                  <a:lnTo>
                    <a:pt x="44997" y="7871"/>
                  </a:lnTo>
                  <a:lnTo>
                    <a:pt x="44401" y="7549"/>
                  </a:lnTo>
                  <a:lnTo>
                    <a:pt x="43973" y="6728"/>
                  </a:lnTo>
                  <a:lnTo>
                    <a:pt x="43044" y="6728"/>
                  </a:lnTo>
                  <a:lnTo>
                    <a:pt x="42020" y="6728"/>
                  </a:lnTo>
                  <a:lnTo>
                    <a:pt x="41365" y="5859"/>
                  </a:lnTo>
                  <a:lnTo>
                    <a:pt x="42341" y="5430"/>
                  </a:lnTo>
                  <a:lnTo>
                    <a:pt x="43758" y="5430"/>
                  </a:lnTo>
                  <a:lnTo>
                    <a:pt x="45235" y="5490"/>
                  </a:lnTo>
                  <a:lnTo>
                    <a:pt x="45401" y="5061"/>
                  </a:lnTo>
                  <a:lnTo>
                    <a:pt x="44961" y="4894"/>
                  </a:lnTo>
                  <a:lnTo>
                    <a:pt x="43687" y="4775"/>
                  </a:lnTo>
                  <a:lnTo>
                    <a:pt x="42710" y="4775"/>
                  </a:lnTo>
                  <a:lnTo>
                    <a:pt x="41722" y="4775"/>
                  </a:lnTo>
                  <a:lnTo>
                    <a:pt x="40793" y="4454"/>
                  </a:lnTo>
                  <a:lnTo>
                    <a:pt x="41889" y="3894"/>
                  </a:lnTo>
                  <a:lnTo>
                    <a:pt x="42699" y="3680"/>
                  </a:lnTo>
                  <a:lnTo>
                    <a:pt x="42151" y="3346"/>
                  </a:lnTo>
                  <a:lnTo>
                    <a:pt x="41329" y="3454"/>
                  </a:lnTo>
                  <a:lnTo>
                    <a:pt x="40734" y="3620"/>
                  </a:lnTo>
                  <a:lnTo>
                    <a:pt x="39817" y="3227"/>
                  </a:lnTo>
                  <a:lnTo>
                    <a:pt x="40520" y="2525"/>
                  </a:lnTo>
                  <a:lnTo>
                    <a:pt x="40353" y="1929"/>
                  </a:lnTo>
                  <a:lnTo>
                    <a:pt x="41008" y="1501"/>
                  </a:lnTo>
                  <a:lnTo>
                    <a:pt x="41710" y="1394"/>
                  </a:lnTo>
                  <a:lnTo>
                    <a:pt x="42139" y="1132"/>
                  </a:lnTo>
                  <a:close/>
                  <a:moveTo>
                    <a:pt x="12444" y="21099"/>
                  </a:moveTo>
                  <a:lnTo>
                    <a:pt x="12444" y="21814"/>
                  </a:lnTo>
                  <a:lnTo>
                    <a:pt x="11848" y="22516"/>
                  </a:lnTo>
                  <a:lnTo>
                    <a:pt x="11039" y="22945"/>
                  </a:lnTo>
                  <a:lnTo>
                    <a:pt x="10646" y="22123"/>
                  </a:lnTo>
                  <a:lnTo>
                    <a:pt x="11836" y="21433"/>
                  </a:lnTo>
                  <a:close/>
                  <a:moveTo>
                    <a:pt x="715" y="18647"/>
                  </a:moveTo>
                  <a:lnTo>
                    <a:pt x="1370" y="18647"/>
                  </a:lnTo>
                  <a:lnTo>
                    <a:pt x="1596" y="19194"/>
                  </a:lnTo>
                  <a:lnTo>
                    <a:pt x="572" y="19420"/>
                  </a:lnTo>
                  <a:lnTo>
                    <a:pt x="406" y="18873"/>
                  </a:lnTo>
                  <a:close/>
                  <a:moveTo>
                    <a:pt x="66619" y="1"/>
                  </a:moveTo>
                  <a:lnTo>
                    <a:pt x="67774" y="1"/>
                  </a:lnTo>
                  <a:lnTo>
                    <a:pt x="67012" y="596"/>
                  </a:lnTo>
                  <a:lnTo>
                    <a:pt x="66357" y="1298"/>
                  </a:lnTo>
                  <a:lnTo>
                    <a:pt x="66464" y="2013"/>
                  </a:lnTo>
                  <a:lnTo>
                    <a:pt x="66726" y="2989"/>
                  </a:lnTo>
                  <a:lnTo>
                    <a:pt x="67488" y="3811"/>
                  </a:lnTo>
                  <a:lnTo>
                    <a:pt x="68036" y="3704"/>
                  </a:lnTo>
                  <a:lnTo>
                    <a:pt x="67334" y="2846"/>
                  </a:lnTo>
                  <a:lnTo>
                    <a:pt x="67727" y="2406"/>
                  </a:lnTo>
                  <a:lnTo>
                    <a:pt x="67238" y="1596"/>
                  </a:lnTo>
                  <a:lnTo>
                    <a:pt x="67334" y="1001"/>
                  </a:lnTo>
                  <a:lnTo>
                    <a:pt x="67893" y="608"/>
                  </a:lnTo>
                  <a:lnTo>
                    <a:pt x="68703" y="548"/>
                  </a:lnTo>
                  <a:lnTo>
                    <a:pt x="69298" y="60"/>
                  </a:lnTo>
                  <a:lnTo>
                    <a:pt x="70453" y="60"/>
                  </a:lnTo>
                  <a:lnTo>
                    <a:pt x="70715" y="715"/>
                  </a:lnTo>
                  <a:lnTo>
                    <a:pt x="71418" y="1537"/>
                  </a:lnTo>
                  <a:lnTo>
                    <a:pt x="70989" y="2025"/>
                  </a:lnTo>
                  <a:lnTo>
                    <a:pt x="71084" y="2680"/>
                  </a:lnTo>
                  <a:lnTo>
                    <a:pt x="71680" y="2572"/>
                  </a:lnTo>
                  <a:lnTo>
                    <a:pt x="71906" y="2144"/>
                  </a:lnTo>
                  <a:lnTo>
                    <a:pt x="72608" y="2310"/>
                  </a:lnTo>
                  <a:lnTo>
                    <a:pt x="73204" y="2251"/>
                  </a:lnTo>
                  <a:lnTo>
                    <a:pt x="73370" y="1751"/>
                  </a:lnTo>
                  <a:lnTo>
                    <a:pt x="74716" y="1751"/>
                  </a:lnTo>
                  <a:lnTo>
                    <a:pt x="75811" y="2144"/>
                  </a:lnTo>
                  <a:lnTo>
                    <a:pt x="75811" y="2572"/>
                  </a:lnTo>
                  <a:lnTo>
                    <a:pt x="76407" y="2680"/>
                  </a:lnTo>
                  <a:lnTo>
                    <a:pt x="77216" y="3704"/>
                  </a:lnTo>
                  <a:lnTo>
                    <a:pt x="78252" y="3477"/>
                  </a:lnTo>
                  <a:lnTo>
                    <a:pt x="79062" y="3704"/>
                  </a:lnTo>
                  <a:lnTo>
                    <a:pt x="78466" y="4085"/>
                  </a:lnTo>
                  <a:lnTo>
                    <a:pt x="79455" y="4251"/>
                  </a:lnTo>
                  <a:lnTo>
                    <a:pt x="80479" y="4644"/>
                  </a:lnTo>
                  <a:lnTo>
                    <a:pt x="81300" y="4906"/>
                  </a:lnTo>
                  <a:lnTo>
                    <a:pt x="81026" y="5454"/>
                  </a:lnTo>
                  <a:lnTo>
                    <a:pt x="81729" y="5621"/>
                  </a:lnTo>
                  <a:lnTo>
                    <a:pt x="82384" y="6168"/>
                  </a:lnTo>
                  <a:lnTo>
                    <a:pt x="81836" y="6228"/>
                  </a:lnTo>
                  <a:lnTo>
                    <a:pt x="82693" y="6787"/>
                  </a:lnTo>
                  <a:lnTo>
                    <a:pt x="81669" y="7168"/>
                  </a:lnTo>
                  <a:lnTo>
                    <a:pt x="81669" y="7871"/>
                  </a:lnTo>
                  <a:lnTo>
                    <a:pt x="83086" y="7930"/>
                  </a:lnTo>
                  <a:lnTo>
                    <a:pt x="83408" y="8847"/>
                  </a:lnTo>
                  <a:lnTo>
                    <a:pt x="84063" y="8847"/>
                  </a:lnTo>
                  <a:lnTo>
                    <a:pt x="84884" y="9181"/>
                  </a:lnTo>
                  <a:lnTo>
                    <a:pt x="85313" y="9181"/>
                  </a:lnTo>
                  <a:lnTo>
                    <a:pt x="86075" y="9836"/>
                  </a:lnTo>
                  <a:lnTo>
                    <a:pt x="87266" y="10157"/>
                  </a:lnTo>
                  <a:lnTo>
                    <a:pt x="87266" y="10812"/>
                  </a:lnTo>
                  <a:lnTo>
                    <a:pt x="87039" y="11252"/>
                  </a:lnTo>
                  <a:lnTo>
                    <a:pt x="86444" y="11252"/>
                  </a:lnTo>
                  <a:lnTo>
                    <a:pt x="85360" y="11943"/>
                  </a:lnTo>
                  <a:lnTo>
                    <a:pt x="85194" y="12812"/>
                  </a:lnTo>
                  <a:lnTo>
                    <a:pt x="84503" y="12753"/>
                  </a:lnTo>
                  <a:lnTo>
                    <a:pt x="83908" y="11931"/>
                  </a:lnTo>
                  <a:lnTo>
                    <a:pt x="82158" y="10574"/>
                  </a:lnTo>
                  <a:lnTo>
                    <a:pt x="81729" y="10967"/>
                  </a:lnTo>
                  <a:lnTo>
                    <a:pt x="81300" y="11395"/>
                  </a:lnTo>
                  <a:lnTo>
                    <a:pt x="82658" y="12753"/>
                  </a:lnTo>
                  <a:lnTo>
                    <a:pt x="83682" y="13074"/>
                  </a:lnTo>
                  <a:lnTo>
                    <a:pt x="83908" y="14170"/>
                  </a:lnTo>
                  <a:lnTo>
                    <a:pt x="84598" y="14598"/>
                  </a:lnTo>
                  <a:lnTo>
                    <a:pt x="84110" y="15313"/>
                  </a:lnTo>
                  <a:lnTo>
                    <a:pt x="84110" y="16015"/>
                  </a:lnTo>
                  <a:lnTo>
                    <a:pt x="83348" y="15575"/>
                  </a:lnTo>
                  <a:lnTo>
                    <a:pt x="81717" y="14765"/>
                  </a:lnTo>
                  <a:lnTo>
                    <a:pt x="80729" y="14336"/>
                  </a:lnTo>
                  <a:lnTo>
                    <a:pt x="81122" y="14765"/>
                  </a:lnTo>
                  <a:lnTo>
                    <a:pt x="81669" y="15313"/>
                  </a:lnTo>
                  <a:lnTo>
                    <a:pt x="83086" y="16396"/>
                  </a:lnTo>
                  <a:lnTo>
                    <a:pt x="82979" y="16944"/>
                  </a:lnTo>
                  <a:lnTo>
                    <a:pt x="82158" y="16456"/>
                  </a:lnTo>
                  <a:lnTo>
                    <a:pt x="80848" y="16456"/>
                  </a:lnTo>
                  <a:lnTo>
                    <a:pt x="79990" y="15598"/>
                  </a:lnTo>
                  <a:lnTo>
                    <a:pt x="79062" y="15598"/>
                  </a:lnTo>
                  <a:lnTo>
                    <a:pt x="78466" y="15003"/>
                  </a:lnTo>
                  <a:lnTo>
                    <a:pt x="78252" y="14443"/>
                  </a:lnTo>
                  <a:lnTo>
                    <a:pt x="77264" y="13527"/>
                  </a:lnTo>
                  <a:lnTo>
                    <a:pt x="76240" y="13193"/>
                  </a:lnTo>
                  <a:lnTo>
                    <a:pt x="75692" y="13098"/>
                  </a:lnTo>
                  <a:lnTo>
                    <a:pt x="75097" y="13646"/>
                  </a:lnTo>
                  <a:lnTo>
                    <a:pt x="74275" y="13753"/>
                  </a:lnTo>
                  <a:lnTo>
                    <a:pt x="73192" y="13527"/>
                  </a:lnTo>
                  <a:lnTo>
                    <a:pt x="73192" y="12824"/>
                  </a:lnTo>
                  <a:lnTo>
                    <a:pt x="74109" y="12229"/>
                  </a:lnTo>
                  <a:lnTo>
                    <a:pt x="74811" y="12229"/>
                  </a:lnTo>
                  <a:lnTo>
                    <a:pt x="75514" y="12395"/>
                  </a:lnTo>
                  <a:lnTo>
                    <a:pt x="76764" y="12229"/>
                  </a:lnTo>
                  <a:lnTo>
                    <a:pt x="76371" y="11407"/>
                  </a:lnTo>
                  <a:lnTo>
                    <a:pt x="77073" y="10598"/>
                  </a:lnTo>
                  <a:lnTo>
                    <a:pt x="77990" y="9836"/>
                  </a:lnTo>
                  <a:lnTo>
                    <a:pt x="77776" y="9133"/>
                  </a:lnTo>
                  <a:lnTo>
                    <a:pt x="77181" y="8419"/>
                  </a:lnTo>
                  <a:lnTo>
                    <a:pt x="76478" y="8157"/>
                  </a:lnTo>
                  <a:lnTo>
                    <a:pt x="76085" y="7502"/>
                  </a:lnTo>
                  <a:lnTo>
                    <a:pt x="75490" y="7228"/>
                  </a:lnTo>
                  <a:lnTo>
                    <a:pt x="75109" y="6799"/>
                  </a:lnTo>
                  <a:lnTo>
                    <a:pt x="74561" y="6633"/>
                  </a:lnTo>
                  <a:lnTo>
                    <a:pt x="74228" y="5918"/>
                  </a:lnTo>
                  <a:lnTo>
                    <a:pt x="73406" y="5918"/>
                  </a:lnTo>
                  <a:lnTo>
                    <a:pt x="72715" y="5097"/>
                  </a:lnTo>
                  <a:lnTo>
                    <a:pt x="72156" y="5263"/>
                  </a:lnTo>
                  <a:lnTo>
                    <a:pt x="72858" y="5918"/>
                  </a:lnTo>
                  <a:lnTo>
                    <a:pt x="72037" y="6085"/>
                  </a:lnTo>
                  <a:lnTo>
                    <a:pt x="71180" y="6085"/>
                  </a:lnTo>
                  <a:lnTo>
                    <a:pt x="70584" y="5692"/>
                  </a:lnTo>
                  <a:lnTo>
                    <a:pt x="69655" y="5632"/>
                  </a:lnTo>
                  <a:lnTo>
                    <a:pt x="68405" y="5966"/>
                  </a:lnTo>
                  <a:lnTo>
                    <a:pt x="69501" y="6514"/>
                  </a:lnTo>
                  <a:lnTo>
                    <a:pt x="70191" y="6906"/>
                  </a:lnTo>
                  <a:lnTo>
                    <a:pt x="70751" y="7502"/>
                  </a:lnTo>
                  <a:lnTo>
                    <a:pt x="70584" y="8157"/>
                  </a:lnTo>
                  <a:lnTo>
                    <a:pt x="69882" y="8216"/>
                  </a:lnTo>
                  <a:lnTo>
                    <a:pt x="70215" y="9133"/>
                  </a:lnTo>
                  <a:lnTo>
                    <a:pt x="70644" y="9621"/>
                  </a:lnTo>
                  <a:lnTo>
                    <a:pt x="70370" y="10121"/>
                  </a:lnTo>
                  <a:lnTo>
                    <a:pt x="69620" y="10609"/>
                  </a:lnTo>
                  <a:lnTo>
                    <a:pt x="69346" y="11264"/>
                  </a:lnTo>
                  <a:lnTo>
                    <a:pt x="68524" y="11264"/>
                  </a:lnTo>
                  <a:lnTo>
                    <a:pt x="68370" y="11967"/>
                  </a:lnTo>
                  <a:lnTo>
                    <a:pt x="67667" y="11800"/>
                  </a:lnTo>
                  <a:lnTo>
                    <a:pt x="67667" y="12348"/>
                  </a:lnTo>
                  <a:lnTo>
                    <a:pt x="68370" y="12515"/>
                  </a:lnTo>
                  <a:lnTo>
                    <a:pt x="69120" y="13110"/>
                  </a:lnTo>
                  <a:lnTo>
                    <a:pt x="70108" y="13217"/>
                  </a:lnTo>
                  <a:lnTo>
                    <a:pt x="70489" y="14027"/>
                  </a:lnTo>
                  <a:lnTo>
                    <a:pt x="71310" y="14193"/>
                  </a:lnTo>
                  <a:lnTo>
                    <a:pt x="71203" y="14789"/>
                  </a:lnTo>
                  <a:lnTo>
                    <a:pt x="70394" y="14789"/>
                  </a:lnTo>
                  <a:lnTo>
                    <a:pt x="69894" y="14527"/>
                  </a:lnTo>
                  <a:lnTo>
                    <a:pt x="69346" y="14467"/>
                  </a:lnTo>
                  <a:lnTo>
                    <a:pt x="68262" y="14467"/>
                  </a:lnTo>
                  <a:lnTo>
                    <a:pt x="67988" y="15015"/>
                  </a:lnTo>
                  <a:lnTo>
                    <a:pt x="67560" y="15182"/>
                  </a:lnTo>
                  <a:lnTo>
                    <a:pt x="67131" y="15182"/>
                  </a:lnTo>
                  <a:lnTo>
                    <a:pt x="66965" y="14634"/>
                  </a:lnTo>
                  <a:lnTo>
                    <a:pt x="66143" y="14634"/>
                  </a:lnTo>
                  <a:lnTo>
                    <a:pt x="65881" y="14074"/>
                  </a:lnTo>
                  <a:lnTo>
                    <a:pt x="66703" y="13812"/>
                  </a:lnTo>
                  <a:lnTo>
                    <a:pt x="66703" y="12669"/>
                  </a:lnTo>
                  <a:lnTo>
                    <a:pt x="67024" y="11681"/>
                  </a:lnTo>
                  <a:lnTo>
                    <a:pt x="67417" y="11252"/>
                  </a:lnTo>
                  <a:lnTo>
                    <a:pt x="66976" y="10705"/>
                  </a:lnTo>
                  <a:lnTo>
                    <a:pt x="66167" y="10705"/>
                  </a:lnTo>
                  <a:lnTo>
                    <a:pt x="66714" y="11252"/>
                  </a:lnTo>
                  <a:lnTo>
                    <a:pt x="66167" y="11848"/>
                  </a:lnTo>
                  <a:lnTo>
                    <a:pt x="65464" y="12110"/>
                  </a:lnTo>
                  <a:lnTo>
                    <a:pt x="64643" y="11848"/>
                  </a:lnTo>
                  <a:lnTo>
                    <a:pt x="63500" y="11574"/>
                  </a:lnTo>
                  <a:lnTo>
                    <a:pt x="62797" y="11514"/>
                  </a:lnTo>
                  <a:lnTo>
                    <a:pt x="63821" y="11955"/>
                  </a:lnTo>
                  <a:lnTo>
                    <a:pt x="64214" y="12384"/>
                  </a:lnTo>
                  <a:lnTo>
                    <a:pt x="65071" y="12479"/>
                  </a:lnTo>
                  <a:lnTo>
                    <a:pt x="65893" y="12538"/>
                  </a:lnTo>
                  <a:lnTo>
                    <a:pt x="65631" y="13193"/>
                  </a:lnTo>
                  <a:lnTo>
                    <a:pt x="65190" y="13896"/>
                  </a:lnTo>
                  <a:lnTo>
                    <a:pt x="64643" y="14062"/>
                  </a:lnTo>
                  <a:lnTo>
                    <a:pt x="63559" y="13729"/>
                  </a:lnTo>
                  <a:lnTo>
                    <a:pt x="63500" y="14324"/>
                  </a:lnTo>
                  <a:lnTo>
                    <a:pt x="62845" y="14491"/>
                  </a:lnTo>
                  <a:lnTo>
                    <a:pt x="61702" y="14170"/>
                  </a:lnTo>
                  <a:lnTo>
                    <a:pt x="60118" y="14003"/>
                  </a:lnTo>
                  <a:lnTo>
                    <a:pt x="61428" y="14432"/>
                  </a:lnTo>
                  <a:lnTo>
                    <a:pt x="62571" y="14705"/>
                  </a:lnTo>
                  <a:lnTo>
                    <a:pt x="62845" y="15253"/>
                  </a:lnTo>
                  <a:lnTo>
                    <a:pt x="62142" y="15848"/>
                  </a:lnTo>
                  <a:lnTo>
                    <a:pt x="61285" y="16229"/>
                  </a:lnTo>
                  <a:lnTo>
                    <a:pt x="60582" y="17265"/>
                  </a:lnTo>
                  <a:lnTo>
                    <a:pt x="59761" y="18456"/>
                  </a:lnTo>
                  <a:lnTo>
                    <a:pt x="59594" y="20028"/>
                  </a:lnTo>
                  <a:lnTo>
                    <a:pt x="60154" y="20575"/>
                  </a:lnTo>
                  <a:lnTo>
                    <a:pt x="60844" y="20909"/>
                  </a:lnTo>
                  <a:lnTo>
                    <a:pt x="61440" y="22159"/>
                  </a:lnTo>
                  <a:lnTo>
                    <a:pt x="61833" y="22707"/>
                  </a:lnTo>
                  <a:lnTo>
                    <a:pt x="63250" y="22445"/>
                  </a:lnTo>
                  <a:lnTo>
                    <a:pt x="64274" y="22992"/>
                  </a:lnTo>
                  <a:lnTo>
                    <a:pt x="65357" y="23588"/>
                  </a:lnTo>
                  <a:lnTo>
                    <a:pt x="65905" y="24076"/>
                  </a:lnTo>
                  <a:lnTo>
                    <a:pt x="67155" y="24409"/>
                  </a:lnTo>
                  <a:lnTo>
                    <a:pt x="67596" y="24671"/>
                  </a:lnTo>
                  <a:lnTo>
                    <a:pt x="68572" y="24671"/>
                  </a:lnTo>
                  <a:lnTo>
                    <a:pt x="69929" y="24838"/>
                  </a:lnTo>
                  <a:lnTo>
                    <a:pt x="69822" y="25755"/>
                  </a:lnTo>
                  <a:lnTo>
                    <a:pt x="69989" y="26791"/>
                  </a:lnTo>
                  <a:lnTo>
                    <a:pt x="69989" y="27481"/>
                  </a:lnTo>
                  <a:lnTo>
                    <a:pt x="70691" y="28303"/>
                  </a:lnTo>
                  <a:lnTo>
                    <a:pt x="71346" y="29291"/>
                  </a:lnTo>
                  <a:lnTo>
                    <a:pt x="72370" y="29232"/>
                  </a:lnTo>
                  <a:lnTo>
                    <a:pt x="72858" y="28470"/>
                  </a:lnTo>
                  <a:lnTo>
                    <a:pt x="73025" y="27981"/>
                  </a:lnTo>
                  <a:lnTo>
                    <a:pt x="72751" y="27267"/>
                  </a:lnTo>
                  <a:lnTo>
                    <a:pt x="72751" y="26076"/>
                  </a:lnTo>
                  <a:lnTo>
                    <a:pt x="72096" y="25088"/>
                  </a:lnTo>
                  <a:lnTo>
                    <a:pt x="73192" y="25029"/>
                  </a:lnTo>
                  <a:lnTo>
                    <a:pt x="73882" y="24374"/>
                  </a:lnTo>
                  <a:lnTo>
                    <a:pt x="74537" y="23552"/>
                  </a:lnTo>
                  <a:lnTo>
                    <a:pt x="74537" y="22528"/>
                  </a:lnTo>
                  <a:lnTo>
                    <a:pt x="74275" y="21552"/>
                  </a:lnTo>
                  <a:lnTo>
                    <a:pt x="73573" y="20992"/>
                  </a:lnTo>
                  <a:lnTo>
                    <a:pt x="73025" y="20611"/>
                  </a:lnTo>
                  <a:lnTo>
                    <a:pt x="73347" y="20182"/>
                  </a:lnTo>
                  <a:lnTo>
                    <a:pt x="73347" y="19420"/>
                  </a:lnTo>
                  <a:lnTo>
                    <a:pt x="73906" y="19420"/>
                  </a:lnTo>
                  <a:lnTo>
                    <a:pt x="73573" y="18599"/>
                  </a:lnTo>
                  <a:lnTo>
                    <a:pt x="73466" y="17944"/>
                  </a:lnTo>
                  <a:lnTo>
                    <a:pt x="73632" y="17087"/>
                  </a:lnTo>
                  <a:lnTo>
                    <a:pt x="73204" y="16432"/>
                  </a:lnTo>
                  <a:lnTo>
                    <a:pt x="73632" y="15932"/>
                  </a:lnTo>
                  <a:lnTo>
                    <a:pt x="74823" y="15932"/>
                  </a:lnTo>
                  <a:lnTo>
                    <a:pt x="75252" y="16206"/>
                  </a:lnTo>
                  <a:lnTo>
                    <a:pt x="76240" y="16265"/>
                  </a:lnTo>
                  <a:lnTo>
                    <a:pt x="76669" y="15932"/>
                  </a:lnTo>
                  <a:lnTo>
                    <a:pt x="77919" y="16634"/>
                  </a:lnTo>
                  <a:lnTo>
                    <a:pt x="78514" y="17349"/>
                  </a:lnTo>
                  <a:lnTo>
                    <a:pt x="79336" y="17777"/>
                  </a:lnTo>
                  <a:lnTo>
                    <a:pt x="80193" y="17884"/>
                  </a:lnTo>
                  <a:lnTo>
                    <a:pt x="80300" y="18480"/>
                  </a:lnTo>
                  <a:lnTo>
                    <a:pt x="80300" y="19623"/>
                  </a:lnTo>
                  <a:lnTo>
                    <a:pt x="80038" y="20552"/>
                  </a:lnTo>
                  <a:lnTo>
                    <a:pt x="80848" y="20385"/>
                  </a:lnTo>
                  <a:lnTo>
                    <a:pt x="81407" y="20814"/>
                  </a:lnTo>
                  <a:lnTo>
                    <a:pt x="81562" y="21373"/>
                  </a:lnTo>
                  <a:lnTo>
                    <a:pt x="82265" y="21373"/>
                  </a:lnTo>
                  <a:lnTo>
                    <a:pt x="82812" y="20814"/>
                  </a:lnTo>
                  <a:lnTo>
                    <a:pt x="83634" y="20433"/>
                  </a:lnTo>
                  <a:lnTo>
                    <a:pt x="83634" y="19611"/>
                  </a:lnTo>
                  <a:lnTo>
                    <a:pt x="84396" y="18754"/>
                  </a:lnTo>
                  <a:lnTo>
                    <a:pt x="84777" y="19468"/>
                  </a:lnTo>
                  <a:lnTo>
                    <a:pt x="85765" y="21099"/>
                  </a:lnTo>
                  <a:lnTo>
                    <a:pt x="86468" y="21969"/>
                  </a:lnTo>
                  <a:lnTo>
                    <a:pt x="87063" y="22778"/>
                  </a:lnTo>
                  <a:lnTo>
                    <a:pt x="86563" y="23219"/>
                  </a:lnTo>
                  <a:lnTo>
                    <a:pt x="86837" y="23647"/>
                  </a:lnTo>
                  <a:lnTo>
                    <a:pt x="87432" y="24195"/>
                  </a:lnTo>
                  <a:lnTo>
                    <a:pt x="88028" y="24624"/>
                  </a:lnTo>
                  <a:lnTo>
                    <a:pt x="88944" y="24898"/>
                  </a:lnTo>
                  <a:lnTo>
                    <a:pt x="89540" y="25279"/>
                  </a:lnTo>
                  <a:lnTo>
                    <a:pt x="90242" y="25338"/>
                  </a:lnTo>
                  <a:lnTo>
                    <a:pt x="89814" y="25731"/>
                  </a:lnTo>
                  <a:lnTo>
                    <a:pt x="88790" y="25993"/>
                  </a:lnTo>
                  <a:lnTo>
                    <a:pt x="87861" y="26326"/>
                  </a:lnTo>
                  <a:lnTo>
                    <a:pt x="87694" y="26874"/>
                  </a:lnTo>
                  <a:lnTo>
                    <a:pt x="88135" y="26981"/>
                  </a:lnTo>
                  <a:lnTo>
                    <a:pt x="88563" y="26707"/>
                  </a:lnTo>
                  <a:lnTo>
                    <a:pt x="89385" y="26279"/>
                  </a:lnTo>
                  <a:lnTo>
                    <a:pt x="90361" y="26279"/>
                  </a:lnTo>
                  <a:lnTo>
                    <a:pt x="90528" y="26707"/>
                  </a:lnTo>
                  <a:lnTo>
                    <a:pt x="91445" y="26767"/>
                  </a:lnTo>
                  <a:lnTo>
                    <a:pt x="91445" y="27469"/>
                  </a:lnTo>
                  <a:lnTo>
                    <a:pt x="91504" y="28231"/>
                  </a:lnTo>
                  <a:lnTo>
                    <a:pt x="90528" y="28827"/>
                  </a:lnTo>
                  <a:lnTo>
                    <a:pt x="89278" y="28934"/>
                  </a:lnTo>
                  <a:lnTo>
                    <a:pt x="88575" y="29684"/>
                  </a:lnTo>
                  <a:lnTo>
                    <a:pt x="87873" y="30244"/>
                  </a:lnTo>
                  <a:lnTo>
                    <a:pt x="87063" y="30244"/>
                  </a:lnTo>
                  <a:lnTo>
                    <a:pt x="86075" y="30184"/>
                  </a:lnTo>
                  <a:lnTo>
                    <a:pt x="84122" y="30184"/>
                  </a:lnTo>
                  <a:lnTo>
                    <a:pt x="83098" y="30184"/>
                  </a:lnTo>
                  <a:lnTo>
                    <a:pt x="82443" y="30398"/>
                  </a:lnTo>
                  <a:lnTo>
                    <a:pt x="82122" y="31161"/>
                  </a:lnTo>
                  <a:lnTo>
                    <a:pt x="81300" y="31161"/>
                  </a:lnTo>
                  <a:lnTo>
                    <a:pt x="80598" y="31649"/>
                  </a:lnTo>
                  <a:lnTo>
                    <a:pt x="80336" y="32304"/>
                  </a:lnTo>
                  <a:lnTo>
                    <a:pt x="79086" y="32304"/>
                  </a:lnTo>
                  <a:lnTo>
                    <a:pt x="80062" y="32577"/>
                  </a:lnTo>
                  <a:lnTo>
                    <a:pt x="79633" y="32899"/>
                  </a:lnTo>
                  <a:lnTo>
                    <a:pt x="79086" y="33554"/>
                  </a:lnTo>
                  <a:lnTo>
                    <a:pt x="78645" y="34256"/>
                  </a:lnTo>
                  <a:lnTo>
                    <a:pt x="79633" y="33554"/>
                  </a:lnTo>
                  <a:lnTo>
                    <a:pt x="80883" y="32304"/>
                  </a:lnTo>
                  <a:lnTo>
                    <a:pt x="82193" y="31613"/>
                  </a:lnTo>
                  <a:lnTo>
                    <a:pt x="83384" y="31220"/>
                  </a:lnTo>
                  <a:lnTo>
                    <a:pt x="84408" y="31327"/>
                  </a:lnTo>
                  <a:lnTo>
                    <a:pt x="84408" y="32304"/>
                  </a:lnTo>
                  <a:lnTo>
                    <a:pt x="83705" y="32863"/>
                  </a:lnTo>
                  <a:lnTo>
                    <a:pt x="84146" y="33887"/>
                  </a:lnTo>
                  <a:lnTo>
                    <a:pt x="84956" y="34542"/>
                  </a:lnTo>
                  <a:lnTo>
                    <a:pt x="85777" y="34971"/>
                  </a:lnTo>
                  <a:lnTo>
                    <a:pt x="86646" y="34863"/>
                  </a:lnTo>
                  <a:lnTo>
                    <a:pt x="87194" y="34006"/>
                  </a:lnTo>
                  <a:lnTo>
                    <a:pt x="88051" y="33840"/>
                  </a:lnTo>
                  <a:lnTo>
                    <a:pt x="87992" y="34435"/>
                  </a:lnTo>
                  <a:lnTo>
                    <a:pt x="87337" y="34863"/>
                  </a:lnTo>
                  <a:lnTo>
                    <a:pt x="86742" y="35685"/>
                  </a:lnTo>
                  <a:lnTo>
                    <a:pt x="86051" y="35792"/>
                  </a:lnTo>
                  <a:lnTo>
                    <a:pt x="85229" y="36221"/>
                  </a:lnTo>
                  <a:lnTo>
                    <a:pt x="84527" y="36388"/>
                  </a:lnTo>
                  <a:lnTo>
                    <a:pt x="84098" y="36650"/>
                  </a:lnTo>
                  <a:lnTo>
                    <a:pt x="83670" y="37090"/>
                  </a:lnTo>
                  <a:lnTo>
                    <a:pt x="83110" y="36816"/>
                  </a:lnTo>
                  <a:lnTo>
                    <a:pt x="83015" y="36388"/>
                  </a:lnTo>
                  <a:lnTo>
                    <a:pt x="83443" y="35959"/>
                  </a:lnTo>
                  <a:lnTo>
                    <a:pt x="84920" y="35685"/>
                  </a:lnTo>
                  <a:lnTo>
                    <a:pt x="84646" y="35256"/>
                  </a:lnTo>
                  <a:lnTo>
                    <a:pt x="84158" y="35256"/>
                  </a:lnTo>
                  <a:lnTo>
                    <a:pt x="83015" y="35256"/>
                  </a:lnTo>
                  <a:lnTo>
                    <a:pt x="82574" y="35852"/>
                  </a:lnTo>
                  <a:lnTo>
                    <a:pt x="81717" y="36399"/>
                  </a:lnTo>
                  <a:lnTo>
                    <a:pt x="80788" y="36292"/>
                  </a:lnTo>
                  <a:lnTo>
                    <a:pt x="80633" y="36792"/>
                  </a:lnTo>
                  <a:lnTo>
                    <a:pt x="79931" y="36792"/>
                  </a:lnTo>
                  <a:lnTo>
                    <a:pt x="79383" y="37650"/>
                  </a:lnTo>
                  <a:lnTo>
                    <a:pt x="79383" y="38733"/>
                  </a:lnTo>
                  <a:lnTo>
                    <a:pt x="79538" y="39174"/>
                  </a:lnTo>
                  <a:lnTo>
                    <a:pt x="78788" y="39233"/>
                  </a:lnTo>
                  <a:lnTo>
                    <a:pt x="78085" y="39721"/>
                  </a:lnTo>
                  <a:lnTo>
                    <a:pt x="76895" y="39721"/>
                  </a:lnTo>
                  <a:lnTo>
                    <a:pt x="76466" y="41031"/>
                  </a:lnTo>
                  <a:lnTo>
                    <a:pt x="75764" y="42008"/>
                  </a:lnTo>
                  <a:lnTo>
                    <a:pt x="75490" y="42662"/>
                  </a:lnTo>
                  <a:lnTo>
                    <a:pt x="74942" y="42008"/>
                  </a:lnTo>
                  <a:lnTo>
                    <a:pt x="74347" y="42281"/>
                  </a:lnTo>
                  <a:lnTo>
                    <a:pt x="74680" y="42710"/>
                  </a:lnTo>
                  <a:lnTo>
                    <a:pt x="74513" y="43258"/>
                  </a:lnTo>
                  <a:lnTo>
                    <a:pt x="74942" y="43698"/>
                  </a:lnTo>
                  <a:lnTo>
                    <a:pt x="75371" y="44615"/>
                  </a:lnTo>
                  <a:lnTo>
                    <a:pt x="74882" y="44949"/>
                  </a:lnTo>
                  <a:lnTo>
                    <a:pt x="74656" y="45603"/>
                  </a:lnTo>
                  <a:lnTo>
                    <a:pt x="73966" y="45865"/>
                  </a:lnTo>
                  <a:lnTo>
                    <a:pt x="73096" y="46353"/>
                  </a:lnTo>
                  <a:lnTo>
                    <a:pt x="72275" y="47116"/>
                  </a:lnTo>
                  <a:lnTo>
                    <a:pt x="71584" y="47449"/>
                  </a:lnTo>
                  <a:lnTo>
                    <a:pt x="71025" y="48306"/>
                  </a:lnTo>
                  <a:lnTo>
                    <a:pt x="70965" y="48794"/>
                  </a:lnTo>
                  <a:lnTo>
                    <a:pt x="70751" y="49235"/>
                  </a:lnTo>
                  <a:lnTo>
                    <a:pt x="70751" y="50545"/>
                  </a:lnTo>
                  <a:lnTo>
                    <a:pt x="71299" y="51521"/>
                  </a:lnTo>
                  <a:lnTo>
                    <a:pt x="71561" y="52605"/>
                  </a:lnTo>
                  <a:lnTo>
                    <a:pt x="71834" y="53307"/>
                  </a:lnTo>
                  <a:lnTo>
                    <a:pt x="71668" y="53962"/>
                  </a:lnTo>
                  <a:lnTo>
                    <a:pt x="71406" y="54391"/>
                  </a:lnTo>
                  <a:lnTo>
                    <a:pt x="70965" y="54176"/>
                  </a:lnTo>
                  <a:lnTo>
                    <a:pt x="70870" y="53676"/>
                  </a:lnTo>
                  <a:lnTo>
                    <a:pt x="70429" y="53414"/>
                  </a:lnTo>
                  <a:lnTo>
                    <a:pt x="70215" y="52866"/>
                  </a:lnTo>
                  <a:lnTo>
                    <a:pt x="69775" y="52474"/>
                  </a:lnTo>
                  <a:lnTo>
                    <a:pt x="69715" y="52045"/>
                  </a:lnTo>
                  <a:lnTo>
                    <a:pt x="69453" y="51616"/>
                  </a:lnTo>
                  <a:lnTo>
                    <a:pt x="69453" y="50902"/>
                  </a:lnTo>
                  <a:lnTo>
                    <a:pt x="68905" y="50247"/>
                  </a:lnTo>
                  <a:lnTo>
                    <a:pt x="68346" y="49747"/>
                  </a:lnTo>
                  <a:lnTo>
                    <a:pt x="67750" y="50187"/>
                  </a:lnTo>
                  <a:lnTo>
                    <a:pt x="66834" y="49533"/>
                  </a:lnTo>
                  <a:lnTo>
                    <a:pt x="65690" y="49473"/>
                  </a:lnTo>
                  <a:lnTo>
                    <a:pt x="65095" y="49533"/>
                  </a:lnTo>
                  <a:lnTo>
                    <a:pt x="64107" y="49533"/>
                  </a:lnTo>
                  <a:lnTo>
                    <a:pt x="63881" y="50247"/>
                  </a:lnTo>
                  <a:lnTo>
                    <a:pt x="63988" y="50735"/>
                  </a:lnTo>
                  <a:lnTo>
                    <a:pt x="63333" y="50735"/>
                  </a:lnTo>
                  <a:lnTo>
                    <a:pt x="62595" y="50735"/>
                  </a:lnTo>
                  <a:lnTo>
                    <a:pt x="62154" y="50187"/>
                  </a:lnTo>
                  <a:lnTo>
                    <a:pt x="61606" y="50342"/>
                  </a:lnTo>
                  <a:lnTo>
                    <a:pt x="61011" y="50187"/>
                  </a:lnTo>
                  <a:lnTo>
                    <a:pt x="60154" y="50021"/>
                  </a:lnTo>
                  <a:lnTo>
                    <a:pt x="59499" y="50616"/>
                  </a:lnTo>
                  <a:lnTo>
                    <a:pt x="58796" y="51164"/>
                  </a:lnTo>
                  <a:lnTo>
                    <a:pt x="58201" y="51164"/>
                  </a:lnTo>
                  <a:lnTo>
                    <a:pt x="57380" y="52188"/>
                  </a:lnTo>
                  <a:lnTo>
                    <a:pt x="57808" y="53176"/>
                  </a:lnTo>
                  <a:lnTo>
                    <a:pt x="57653" y="54152"/>
                  </a:lnTo>
                  <a:lnTo>
                    <a:pt x="57213" y="55081"/>
                  </a:lnTo>
                  <a:lnTo>
                    <a:pt x="57380" y="56105"/>
                  </a:lnTo>
                  <a:lnTo>
                    <a:pt x="57653" y="57748"/>
                  </a:lnTo>
                  <a:lnTo>
                    <a:pt x="58249" y="58606"/>
                  </a:lnTo>
                  <a:lnTo>
                    <a:pt x="58511" y="59260"/>
                  </a:lnTo>
                  <a:lnTo>
                    <a:pt x="59368" y="59689"/>
                  </a:lnTo>
                  <a:lnTo>
                    <a:pt x="59868" y="60284"/>
                  </a:lnTo>
                  <a:lnTo>
                    <a:pt x="60892" y="60130"/>
                  </a:lnTo>
                  <a:lnTo>
                    <a:pt x="61868" y="59856"/>
                  </a:lnTo>
                  <a:lnTo>
                    <a:pt x="62571" y="59856"/>
                  </a:lnTo>
                  <a:lnTo>
                    <a:pt x="62964" y="58998"/>
                  </a:lnTo>
                  <a:lnTo>
                    <a:pt x="63285" y="58070"/>
                  </a:lnTo>
                  <a:lnTo>
                    <a:pt x="63678" y="57582"/>
                  </a:lnTo>
                  <a:lnTo>
                    <a:pt x="64500" y="57355"/>
                  </a:lnTo>
                  <a:lnTo>
                    <a:pt x="65750" y="57296"/>
                  </a:lnTo>
                  <a:lnTo>
                    <a:pt x="66179" y="57570"/>
                  </a:lnTo>
                  <a:lnTo>
                    <a:pt x="66072" y="58165"/>
                  </a:lnTo>
                  <a:lnTo>
                    <a:pt x="65524" y="58546"/>
                  </a:lnTo>
                  <a:lnTo>
                    <a:pt x="65524" y="59415"/>
                  </a:lnTo>
                  <a:lnTo>
                    <a:pt x="65190" y="60106"/>
                  </a:lnTo>
                  <a:lnTo>
                    <a:pt x="65024" y="60665"/>
                  </a:lnTo>
                  <a:lnTo>
                    <a:pt x="65024" y="61380"/>
                  </a:lnTo>
                  <a:lnTo>
                    <a:pt x="64476" y="61808"/>
                  </a:lnTo>
                  <a:lnTo>
                    <a:pt x="65071" y="62189"/>
                  </a:lnTo>
                  <a:lnTo>
                    <a:pt x="66000" y="61928"/>
                  </a:lnTo>
                  <a:lnTo>
                    <a:pt x="66750" y="62094"/>
                  </a:lnTo>
                  <a:lnTo>
                    <a:pt x="67941" y="61987"/>
                  </a:lnTo>
                  <a:lnTo>
                    <a:pt x="68643" y="62368"/>
                  </a:lnTo>
                  <a:lnTo>
                    <a:pt x="69072" y="62928"/>
                  </a:lnTo>
                  <a:lnTo>
                    <a:pt x="69072" y="63618"/>
                  </a:lnTo>
                  <a:lnTo>
                    <a:pt x="68810" y="64714"/>
                  </a:lnTo>
                  <a:lnTo>
                    <a:pt x="68810" y="65571"/>
                  </a:lnTo>
                  <a:lnTo>
                    <a:pt x="68703" y="66166"/>
                  </a:lnTo>
                  <a:lnTo>
                    <a:pt x="69524" y="66988"/>
                  </a:lnTo>
                  <a:lnTo>
                    <a:pt x="70072" y="67417"/>
                  </a:lnTo>
                  <a:lnTo>
                    <a:pt x="71322" y="67524"/>
                  </a:lnTo>
                  <a:lnTo>
                    <a:pt x="72084" y="67524"/>
                  </a:lnTo>
                  <a:lnTo>
                    <a:pt x="73335" y="67524"/>
                  </a:lnTo>
                  <a:lnTo>
                    <a:pt x="73823" y="68071"/>
                  </a:lnTo>
                  <a:lnTo>
                    <a:pt x="73561" y="68619"/>
                  </a:lnTo>
                  <a:lnTo>
                    <a:pt x="73001" y="68238"/>
                  </a:lnTo>
                  <a:lnTo>
                    <a:pt x="71858" y="68131"/>
                  </a:lnTo>
                  <a:lnTo>
                    <a:pt x="71477" y="68619"/>
                  </a:lnTo>
                  <a:lnTo>
                    <a:pt x="71572" y="69214"/>
                  </a:lnTo>
                  <a:lnTo>
                    <a:pt x="70882" y="68952"/>
                  </a:lnTo>
                  <a:lnTo>
                    <a:pt x="69524" y="68357"/>
                  </a:lnTo>
                  <a:lnTo>
                    <a:pt x="69096" y="68357"/>
                  </a:lnTo>
                  <a:lnTo>
                    <a:pt x="68108" y="67428"/>
                  </a:lnTo>
                  <a:lnTo>
                    <a:pt x="67560" y="67166"/>
                  </a:lnTo>
                  <a:lnTo>
                    <a:pt x="66857" y="67000"/>
                  </a:lnTo>
                  <a:lnTo>
                    <a:pt x="67024" y="66452"/>
                  </a:lnTo>
                  <a:lnTo>
                    <a:pt x="66750" y="66023"/>
                  </a:lnTo>
                  <a:lnTo>
                    <a:pt x="66202" y="65464"/>
                  </a:lnTo>
                  <a:lnTo>
                    <a:pt x="65500" y="64487"/>
                  </a:lnTo>
                  <a:lnTo>
                    <a:pt x="65012" y="64214"/>
                  </a:lnTo>
                  <a:lnTo>
                    <a:pt x="65012" y="64714"/>
                  </a:lnTo>
                  <a:lnTo>
                    <a:pt x="64035" y="64321"/>
                  </a:lnTo>
                  <a:lnTo>
                    <a:pt x="63535" y="63725"/>
                  </a:lnTo>
                  <a:lnTo>
                    <a:pt x="63107" y="63499"/>
                  </a:lnTo>
                  <a:lnTo>
                    <a:pt x="62083" y="63499"/>
                  </a:lnTo>
                  <a:lnTo>
                    <a:pt x="61535" y="62951"/>
                  </a:lnTo>
                  <a:lnTo>
                    <a:pt x="60606" y="62189"/>
                  </a:lnTo>
                  <a:lnTo>
                    <a:pt x="59749" y="61808"/>
                  </a:lnTo>
                  <a:lnTo>
                    <a:pt x="58927" y="61916"/>
                  </a:lnTo>
                  <a:lnTo>
                    <a:pt x="58058" y="62237"/>
                  </a:lnTo>
                  <a:lnTo>
                    <a:pt x="56975" y="61975"/>
                  </a:lnTo>
                  <a:lnTo>
                    <a:pt x="55665" y="61261"/>
                  </a:lnTo>
                  <a:lnTo>
                    <a:pt x="54474" y="60820"/>
                  </a:lnTo>
                  <a:lnTo>
                    <a:pt x="53450" y="60225"/>
                  </a:lnTo>
                  <a:lnTo>
                    <a:pt x="52462" y="59844"/>
                  </a:lnTo>
                  <a:lnTo>
                    <a:pt x="51652" y="59248"/>
                  </a:lnTo>
                  <a:lnTo>
                    <a:pt x="50664" y="58534"/>
                  </a:lnTo>
                  <a:lnTo>
                    <a:pt x="50771" y="57986"/>
                  </a:lnTo>
                  <a:lnTo>
                    <a:pt x="51260" y="57713"/>
                  </a:lnTo>
                  <a:lnTo>
                    <a:pt x="50771" y="57284"/>
                  </a:lnTo>
                  <a:lnTo>
                    <a:pt x="50497" y="56462"/>
                  </a:lnTo>
                  <a:lnTo>
                    <a:pt x="49581" y="55486"/>
                  </a:lnTo>
                  <a:lnTo>
                    <a:pt x="49152" y="54891"/>
                  </a:lnTo>
                  <a:lnTo>
                    <a:pt x="48557" y="54236"/>
                  </a:lnTo>
                  <a:lnTo>
                    <a:pt x="47854" y="53795"/>
                  </a:lnTo>
                  <a:lnTo>
                    <a:pt x="47628" y="53105"/>
                  </a:lnTo>
                  <a:lnTo>
                    <a:pt x="47199" y="52450"/>
                  </a:lnTo>
                  <a:lnTo>
                    <a:pt x="46378" y="51950"/>
                  </a:lnTo>
                  <a:lnTo>
                    <a:pt x="45616" y="51033"/>
                  </a:lnTo>
                  <a:lnTo>
                    <a:pt x="44925" y="50009"/>
                  </a:lnTo>
                  <a:lnTo>
                    <a:pt x="44818" y="49187"/>
                  </a:lnTo>
                  <a:lnTo>
                    <a:pt x="44389" y="48640"/>
                  </a:lnTo>
                  <a:lnTo>
                    <a:pt x="43687" y="48366"/>
                  </a:lnTo>
                  <a:lnTo>
                    <a:pt x="43139" y="48366"/>
                  </a:lnTo>
                  <a:lnTo>
                    <a:pt x="43234" y="49354"/>
                  </a:lnTo>
                  <a:lnTo>
                    <a:pt x="43937" y="50068"/>
                  </a:lnTo>
                  <a:lnTo>
                    <a:pt x="44211" y="50985"/>
                  </a:lnTo>
                  <a:lnTo>
                    <a:pt x="44806" y="51152"/>
                  </a:lnTo>
                  <a:lnTo>
                    <a:pt x="44961" y="51854"/>
                  </a:lnTo>
                  <a:lnTo>
                    <a:pt x="45520" y="52283"/>
                  </a:lnTo>
                  <a:lnTo>
                    <a:pt x="45782" y="52986"/>
                  </a:lnTo>
                  <a:lnTo>
                    <a:pt x="46056" y="53700"/>
                  </a:lnTo>
                  <a:lnTo>
                    <a:pt x="46652" y="54248"/>
                  </a:lnTo>
                  <a:lnTo>
                    <a:pt x="46747" y="54795"/>
                  </a:lnTo>
                  <a:lnTo>
                    <a:pt x="47306" y="55069"/>
                  </a:lnTo>
                  <a:lnTo>
                    <a:pt x="47568" y="55665"/>
                  </a:lnTo>
                  <a:lnTo>
                    <a:pt x="47461" y="56212"/>
                  </a:lnTo>
                  <a:lnTo>
                    <a:pt x="46652" y="55498"/>
                  </a:lnTo>
                  <a:lnTo>
                    <a:pt x="46056" y="54950"/>
                  </a:lnTo>
                  <a:lnTo>
                    <a:pt x="45401" y="54676"/>
                  </a:lnTo>
                  <a:lnTo>
                    <a:pt x="45342" y="53819"/>
                  </a:lnTo>
                  <a:lnTo>
                    <a:pt x="44901" y="53259"/>
                  </a:lnTo>
                  <a:lnTo>
                    <a:pt x="44092" y="52712"/>
                  </a:lnTo>
                  <a:lnTo>
                    <a:pt x="43389" y="52283"/>
                  </a:lnTo>
                  <a:lnTo>
                    <a:pt x="42996" y="51854"/>
                  </a:lnTo>
                  <a:lnTo>
                    <a:pt x="43556" y="51426"/>
                  </a:lnTo>
                  <a:lnTo>
                    <a:pt x="42734" y="50438"/>
                  </a:lnTo>
                  <a:lnTo>
                    <a:pt x="42246" y="49890"/>
                  </a:lnTo>
                  <a:lnTo>
                    <a:pt x="41853" y="48735"/>
                  </a:lnTo>
                  <a:lnTo>
                    <a:pt x="41591" y="47925"/>
                  </a:lnTo>
                  <a:lnTo>
                    <a:pt x="41425" y="47211"/>
                  </a:lnTo>
                  <a:lnTo>
                    <a:pt x="40770" y="46651"/>
                  </a:lnTo>
                  <a:lnTo>
                    <a:pt x="39900" y="46223"/>
                  </a:lnTo>
                  <a:lnTo>
                    <a:pt x="39353" y="45794"/>
                  </a:lnTo>
                  <a:lnTo>
                    <a:pt x="38531" y="45794"/>
                  </a:lnTo>
                  <a:lnTo>
                    <a:pt x="38103" y="45079"/>
                  </a:lnTo>
                  <a:lnTo>
                    <a:pt x="37936" y="44425"/>
                  </a:lnTo>
                  <a:lnTo>
                    <a:pt x="37388" y="43996"/>
                  </a:lnTo>
                  <a:lnTo>
                    <a:pt x="37067" y="42853"/>
                  </a:lnTo>
                  <a:lnTo>
                    <a:pt x="36305" y="42293"/>
                  </a:lnTo>
                  <a:lnTo>
                    <a:pt x="35876" y="41579"/>
                  </a:lnTo>
                  <a:lnTo>
                    <a:pt x="35971" y="40769"/>
                  </a:lnTo>
                  <a:lnTo>
                    <a:pt x="35590" y="40210"/>
                  </a:lnTo>
                  <a:lnTo>
                    <a:pt x="35424" y="39614"/>
                  </a:lnTo>
                  <a:lnTo>
                    <a:pt x="35590" y="38805"/>
                  </a:lnTo>
                  <a:lnTo>
                    <a:pt x="35162" y="37935"/>
                  </a:lnTo>
                  <a:lnTo>
                    <a:pt x="35162" y="37114"/>
                  </a:lnTo>
                  <a:lnTo>
                    <a:pt x="35543" y="35602"/>
                  </a:lnTo>
                  <a:lnTo>
                    <a:pt x="35602" y="34459"/>
                  </a:lnTo>
                  <a:lnTo>
                    <a:pt x="35709" y="33637"/>
                  </a:lnTo>
                  <a:lnTo>
                    <a:pt x="35281" y="32554"/>
                  </a:lnTo>
                  <a:lnTo>
                    <a:pt x="34888" y="31792"/>
                  </a:lnTo>
                  <a:lnTo>
                    <a:pt x="33745" y="31089"/>
                  </a:lnTo>
                  <a:lnTo>
                    <a:pt x="33149" y="30541"/>
                  </a:lnTo>
                  <a:lnTo>
                    <a:pt x="32602" y="30148"/>
                  </a:lnTo>
                  <a:lnTo>
                    <a:pt x="32161" y="29601"/>
                  </a:lnTo>
                  <a:lnTo>
                    <a:pt x="32661" y="29541"/>
                  </a:lnTo>
                  <a:lnTo>
                    <a:pt x="33149" y="29708"/>
                  </a:lnTo>
                  <a:lnTo>
                    <a:pt x="33578" y="29875"/>
                  </a:lnTo>
                  <a:lnTo>
                    <a:pt x="34007" y="30137"/>
                  </a:lnTo>
                  <a:lnTo>
                    <a:pt x="34566" y="30137"/>
                  </a:lnTo>
                  <a:lnTo>
                    <a:pt x="34626" y="30839"/>
                  </a:lnTo>
                  <a:lnTo>
                    <a:pt x="35173" y="31065"/>
                  </a:lnTo>
                  <a:lnTo>
                    <a:pt x="35828" y="31494"/>
                  </a:lnTo>
                  <a:lnTo>
                    <a:pt x="35995" y="31923"/>
                  </a:lnTo>
                  <a:lnTo>
                    <a:pt x="36543" y="32518"/>
                  </a:lnTo>
                  <a:lnTo>
                    <a:pt x="36971" y="33066"/>
                  </a:lnTo>
                  <a:lnTo>
                    <a:pt x="36971" y="32256"/>
                  </a:lnTo>
                  <a:lnTo>
                    <a:pt x="36590" y="31220"/>
                  </a:lnTo>
                  <a:lnTo>
                    <a:pt x="35995" y="30791"/>
                  </a:lnTo>
                  <a:lnTo>
                    <a:pt x="35173" y="30244"/>
                  </a:lnTo>
                  <a:lnTo>
                    <a:pt x="35007" y="29815"/>
                  </a:lnTo>
                  <a:lnTo>
                    <a:pt x="34304" y="29589"/>
                  </a:lnTo>
                  <a:lnTo>
                    <a:pt x="33495" y="29255"/>
                  </a:lnTo>
                  <a:lnTo>
                    <a:pt x="32673" y="28874"/>
                  </a:lnTo>
                  <a:lnTo>
                    <a:pt x="32506" y="28279"/>
                  </a:lnTo>
                  <a:lnTo>
                    <a:pt x="31685" y="27577"/>
                  </a:lnTo>
                  <a:lnTo>
                    <a:pt x="31423" y="26755"/>
                  </a:lnTo>
                  <a:lnTo>
                    <a:pt x="30720" y="26660"/>
                  </a:lnTo>
                  <a:lnTo>
                    <a:pt x="30458" y="25957"/>
                  </a:lnTo>
                  <a:lnTo>
                    <a:pt x="30292" y="25243"/>
                  </a:lnTo>
                  <a:lnTo>
                    <a:pt x="29863" y="24540"/>
                  </a:lnTo>
                  <a:lnTo>
                    <a:pt x="29756" y="23993"/>
                  </a:lnTo>
                  <a:lnTo>
                    <a:pt x="29268" y="23933"/>
                  </a:lnTo>
                  <a:lnTo>
                    <a:pt x="28613" y="23659"/>
                  </a:lnTo>
                  <a:lnTo>
                    <a:pt x="28768" y="23231"/>
                  </a:lnTo>
                  <a:lnTo>
                    <a:pt x="27791" y="22742"/>
                  </a:lnTo>
                  <a:lnTo>
                    <a:pt x="28018" y="22254"/>
                  </a:lnTo>
                  <a:lnTo>
                    <a:pt x="27029" y="21980"/>
                  </a:lnTo>
                  <a:lnTo>
                    <a:pt x="26541" y="21326"/>
                  </a:lnTo>
                  <a:lnTo>
                    <a:pt x="25946" y="21004"/>
                  </a:lnTo>
                  <a:lnTo>
                    <a:pt x="25517" y="21159"/>
                  </a:lnTo>
                  <a:lnTo>
                    <a:pt x="25077" y="21064"/>
                  </a:lnTo>
                  <a:lnTo>
                    <a:pt x="24160" y="20361"/>
                  </a:lnTo>
                  <a:lnTo>
                    <a:pt x="23136" y="19813"/>
                  </a:lnTo>
                  <a:lnTo>
                    <a:pt x="22374" y="19313"/>
                  </a:lnTo>
                  <a:lnTo>
                    <a:pt x="21778" y="19313"/>
                  </a:lnTo>
                  <a:lnTo>
                    <a:pt x="20957" y="19051"/>
                  </a:lnTo>
                  <a:lnTo>
                    <a:pt x="20195" y="19218"/>
                  </a:lnTo>
                  <a:lnTo>
                    <a:pt x="19111" y="18944"/>
                  </a:lnTo>
                  <a:lnTo>
                    <a:pt x="18135" y="18396"/>
                  </a:lnTo>
                  <a:lnTo>
                    <a:pt x="17266" y="17801"/>
                  </a:lnTo>
                  <a:lnTo>
                    <a:pt x="16182" y="17801"/>
                  </a:lnTo>
                  <a:lnTo>
                    <a:pt x="15754" y="17861"/>
                  </a:lnTo>
                  <a:lnTo>
                    <a:pt x="16182" y="18777"/>
                  </a:lnTo>
                  <a:lnTo>
                    <a:pt x="15039" y="19051"/>
                  </a:lnTo>
                  <a:lnTo>
                    <a:pt x="13348" y="19813"/>
                  </a:lnTo>
                  <a:lnTo>
                    <a:pt x="13134" y="19051"/>
                  </a:lnTo>
                  <a:lnTo>
                    <a:pt x="13515" y="18349"/>
                  </a:lnTo>
                  <a:lnTo>
                    <a:pt x="14825" y="17861"/>
                  </a:lnTo>
                  <a:lnTo>
                    <a:pt x="14230" y="17527"/>
                  </a:lnTo>
                  <a:lnTo>
                    <a:pt x="13146" y="17801"/>
                  </a:lnTo>
                  <a:lnTo>
                    <a:pt x="12444" y="18944"/>
                  </a:lnTo>
                  <a:lnTo>
                    <a:pt x="11134" y="19647"/>
                  </a:lnTo>
                  <a:lnTo>
                    <a:pt x="11836" y="20504"/>
                  </a:lnTo>
                  <a:lnTo>
                    <a:pt x="9229" y="21980"/>
                  </a:lnTo>
                  <a:lnTo>
                    <a:pt x="8907" y="22695"/>
                  </a:lnTo>
                  <a:lnTo>
                    <a:pt x="6466" y="23838"/>
                  </a:lnTo>
                  <a:lnTo>
                    <a:pt x="5311" y="24397"/>
                  </a:lnTo>
                  <a:lnTo>
                    <a:pt x="4287" y="24945"/>
                  </a:lnTo>
                  <a:lnTo>
                    <a:pt x="3525" y="25005"/>
                  </a:lnTo>
                  <a:lnTo>
                    <a:pt x="2549" y="25707"/>
                  </a:lnTo>
                  <a:lnTo>
                    <a:pt x="2061" y="25433"/>
                  </a:lnTo>
                  <a:lnTo>
                    <a:pt x="3037" y="24671"/>
                  </a:lnTo>
                  <a:lnTo>
                    <a:pt x="4180" y="24409"/>
                  </a:lnTo>
                  <a:lnTo>
                    <a:pt x="5049" y="23755"/>
                  </a:lnTo>
                  <a:lnTo>
                    <a:pt x="5871" y="23755"/>
                  </a:lnTo>
                  <a:lnTo>
                    <a:pt x="6419" y="23159"/>
                  </a:lnTo>
                  <a:lnTo>
                    <a:pt x="6847" y="22766"/>
                  </a:lnTo>
                  <a:lnTo>
                    <a:pt x="7395" y="22338"/>
                  </a:lnTo>
                  <a:lnTo>
                    <a:pt x="7836" y="22016"/>
                  </a:lnTo>
                  <a:lnTo>
                    <a:pt x="8264" y="21742"/>
                  </a:lnTo>
                  <a:lnTo>
                    <a:pt x="8490" y="21195"/>
                  </a:lnTo>
                  <a:lnTo>
                    <a:pt x="8705" y="20647"/>
                  </a:lnTo>
                  <a:lnTo>
                    <a:pt x="8217" y="20647"/>
                  </a:lnTo>
                  <a:lnTo>
                    <a:pt x="7669" y="20206"/>
                  </a:lnTo>
                  <a:lnTo>
                    <a:pt x="7276" y="20802"/>
                  </a:lnTo>
                  <a:lnTo>
                    <a:pt x="6681" y="20480"/>
                  </a:lnTo>
                  <a:lnTo>
                    <a:pt x="5764" y="20480"/>
                  </a:lnTo>
                  <a:lnTo>
                    <a:pt x="4776" y="20742"/>
                  </a:lnTo>
                  <a:lnTo>
                    <a:pt x="4883" y="19492"/>
                  </a:lnTo>
                  <a:lnTo>
                    <a:pt x="4287" y="18682"/>
                  </a:lnTo>
                  <a:lnTo>
                    <a:pt x="3740" y="19337"/>
                  </a:lnTo>
                  <a:lnTo>
                    <a:pt x="2549" y="18944"/>
                  </a:lnTo>
                  <a:lnTo>
                    <a:pt x="2216" y="18087"/>
                  </a:lnTo>
                  <a:lnTo>
                    <a:pt x="2061" y="17587"/>
                  </a:lnTo>
                  <a:lnTo>
                    <a:pt x="1501" y="17527"/>
                  </a:lnTo>
                  <a:lnTo>
                    <a:pt x="1346" y="16837"/>
                  </a:lnTo>
                  <a:lnTo>
                    <a:pt x="2323" y="15908"/>
                  </a:lnTo>
                  <a:lnTo>
                    <a:pt x="2549" y="14932"/>
                  </a:lnTo>
                  <a:lnTo>
                    <a:pt x="3466" y="15027"/>
                  </a:lnTo>
                  <a:lnTo>
                    <a:pt x="4454" y="14646"/>
                  </a:lnTo>
                  <a:lnTo>
                    <a:pt x="5430" y="14646"/>
                  </a:lnTo>
                  <a:lnTo>
                    <a:pt x="5430" y="13658"/>
                  </a:lnTo>
                  <a:lnTo>
                    <a:pt x="5597" y="12907"/>
                  </a:lnTo>
                  <a:lnTo>
                    <a:pt x="4895" y="12800"/>
                  </a:lnTo>
                  <a:lnTo>
                    <a:pt x="4204" y="13229"/>
                  </a:lnTo>
                  <a:lnTo>
                    <a:pt x="1430" y="13503"/>
                  </a:lnTo>
                  <a:lnTo>
                    <a:pt x="1108" y="12634"/>
                  </a:lnTo>
                  <a:lnTo>
                    <a:pt x="549" y="12205"/>
                  </a:lnTo>
                  <a:lnTo>
                    <a:pt x="1" y="11931"/>
                  </a:lnTo>
                  <a:lnTo>
                    <a:pt x="1084" y="11014"/>
                  </a:lnTo>
                  <a:lnTo>
                    <a:pt x="1954" y="10955"/>
                  </a:lnTo>
                  <a:lnTo>
                    <a:pt x="3037" y="10407"/>
                  </a:lnTo>
                  <a:lnTo>
                    <a:pt x="3097" y="11121"/>
                  </a:lnTo>
                  <a:lnTo>
                    <a:pt x="4025" y="11276"/>
                  </a:lnTo>
                  <a:lnTo>
                    <a:pt x="5002" y="11217"/>
                  </a:lnTo>
                  <a:lnTo>
                    <a:pt x="4347" y="10133"/>
                  </a:lnTo>
                  <a:lnTo>
                    <a:pt x="3323" y="9752"/>
                  </a:lnTo>
                  <a:lnTo>
                    <a:pt x="2775" y="8990"/>
                  </a:lnTo>
                  <a:lnTo>
                    <a:pt x="989" y="8169"/>
                  </a:lnTo>
                  <a:lnTo>
                    <a:pt x="1251" y="7347"/>
                  </a:lnTo>
                  <a:lnTo>
                    <a:pt x="2835" y="7288"/>
                  </a:lnTo>
                  <a:lnTo>
                    <a:pt x="3752" y="6633"/>
                  </a:lnTo>
                  <a:lnTo>
                    <a:pt x="3811" y="5823"/>
                  </a:lnTo>
                  <a:lnTo>
                    <a:pt x="4633" y="5323"/>
                  </a:lnTo>
                  <a:lnTo>
                    <a:pt x="5490" y="5323"/>
                  </a:lnTo>
                  <a:lnTo>
                    <a:pt x="6681" y="4406"/>
                  </a:lnTo>
                  <a:lnTo>
                    <a:pt x="8205" y="4406"/>
                  </a:lnTo>
                  <a:lnTo>
                    <a:pt x="9181" y="3858"/>
                  </a:lnTo>
                  <a:lnTo>
                    <a:pt x="10336" y="3858"/>
                  </a:lnTo>
                  <a:lnTo>
                    <a:pt x="10062" y="4406"/>
                  </a:lnTo>
                  <a:lnTo>
                    <a:pt x="10884" y="4347"/>
                  </a:lnTo>
                  <a:lnTo>
                    <a:pt x="12729" y="4406"/>
                  </a:lnTo>
                  <a:lnTo>
                    <a:pt x="12991" y="4954"/>
                  </a:lnTo>
                  <a:lnTo>
                    <a:pt x="15111" y="4954"/>
                  </a:lnTo>
                  <a:lnTo>
                    <a:pt x="16468" y="5347"/>
                  </a:lnTo>
                  <a:lnTo>
                    <a:pt x="17718" y="5347"/>
                  </a:lnTo>
                  <a:lnTo>
                    <a:pt x="18480" y="5775"/>
                  </a:lnTo>
                  <a:lnTo>
                    <a:pt x="19671" y="5501"/>
                  </a:lnTo>
                  <a:lnTo>
                    <a:pt x="20647" y="5668"/>
                  </a:lnTo>
                  <a:lnTo>
                    <a:pt x="21350" y="6097"/>
                  </a:lnTo>
                  <a:lnTo>
                    <a:pt x="23195" y="6204"/>
                  </a:lnTo>
                  <a:lnTo>
                    <a:pt x="24279" y="7026"/>
                  </a:lnTo>
                  <a:lnTo>
                    <a:pt x="25589" y="7085"/>
                  </a:lnTo>
                  <a:lnTo>
                    <a:pt x="27065" y="6371"/>
                  </a:lnTo>
                  <a:lnTo>
                    <a:pt x="27768" y="6371"/>
                  </a:lnTo>
                  <a:lnTo>
                    <a:pt x="28458" y="6311"/>
                  </a:lnTo>
                  <a:lnTo>
                    <a:pt x="29768" y="5763"/>
                  </a:lnTo>
                  <a:lnTo>
                    <a:pt x="30959" y="5371"/>
                  </a:lnTo>
                  <a:lnTo>
                    <a:pt x="30959" y="5799"/>
                  </a:lnTo>
                  <a:lnTo>
                    <a:pt x="30304" y="6073"/>
                  </a:lnTo>
                  <a:lnTo>
                    <a:pt x="29327" y="6335"/>
                  </a:lnTo>
                  <a:lnTo>
                    <a:pt x="28458" y="7264"/>
                  </a:lnTo>
                  <a:lnTo>
                    <a:pt x="29613" y="6716"/>
                  </a:lnTo>
                  <a:lnTo>
                    <a:pt x="30697" y="6275"/>
                  </a:lnTo>
                  <a:lnTo>
                    <a:pt x="31554" y="6180"/>
                  </a:lnTo>
                  <a:lnTo>
                    <a:pt x="32113" y="5621"/>
                  </a:lnTo>
                  <a:lnTo>
                    <a:pt x="32375" y="4811"/>
                  </a:lnTo>
                  <a:lnTo>
                    <a:pt x="33197" y="5025"/>
                  </a:lnTo>
                  <a:lnTo>
                    <a:pt x="33959" y="6275"/>
                  </a:lnTo>
                  <a:lnTo>
                    <a:pt x="34650" y="6442"/>
                  </a:lnTo>
                  <a:lnTo>
                    <a:pt x="35150" y="5466"/>
                  </a:lnTo>
                  <a:lnTo>
                    <a:pt x="35745" y="6490"/>
                  </a:lnTo>
                  <a:lnTo>
                    <a:pt x="36340" y="6430"/>
                  </a:lnTo>
                  <a:lnTo>
                    <a:pt x="36721" y="5883"/>
                  </a:lnTo>
                  <a:lnTo>
                    <a:pt x="37424" y="5883"/>
                  </a:lnTo>
                  <a:lnTo>
                    <a:pt x="38567" y="5978"/>
                  </a:lnTo>
                  <a:lnTo>
                    <a:pt x="39222" y="6573"/>
                  </a:lnTo>
                  <a:lnTo>
                    <a:pt x="41722" y="7276"/>
                  </a:lnTo>
                  <a:lnTo>
                    <a:pt x="42591" y="7216"/>
                  </a:lnTo>
                  <a:lnTo>
                    <a:pt x="43996" y="7919"/>
                  </a:lnTo>
                  <a:lnTo>
                    <a:pt x="43020" y="8240"/>
                  </a:lnTo>
                  <a:lnTo>
                    <a:pt x="43020" y="8681"/>
                  </a:lnTo>
                  <a:lnTo>
                    <a:pt x="45890" y="8943"/>
                  </a:lnTo>
                  <a:lnTo>
                    <a:pt x="47199" y="8681"/>
                  </a:lnTo>
                  <a:lnTo>
                    <a:pt x="48342" y="9169"/>
                  </a:lnTo>
                  <a:lnTo>
                    <a:pt x="49104" y="10479"/>
                  </a:lnTo>
                  <a:lnTo>
                    <a:pt x="49271" y="9395"/>
                  </a:lnTo>
                  <a:lnTo>
                    <a:pt x="48878" y="8692"/>
                  </a:lnTo>
                  <a:lnTo>
                    <a:pt x="50128" y="8204"/>
                  </a:lnTo>
                  <a:lnTo>
                    <a:pt x="50831" y="7704"/>
                  </a:lnTo>
                  <a:lnTo>
                    <a:pt x="52022" y="8359"/>
                  </a:lnTo>
                  <a:lnTo>
                    <a:pt x="52891" y="8419"/>
                  </a:lnTo>
                  <a:lnTo>
                    <a:pt x="54034" y="8978"/>
                  </a:lnTo>
                  <a:lnTo>
                    <a:pt x="56260" y="8919"/>
                  </a:lnTo>
                  <a:lnTo>
                    <a:pt x="56534" y="8264"/>
                  </a:lnTo>
                  <a:lnTo>
                    <a:pt x="57189" y="7823"/>
                  </a:lnTo>
                  <a:lnTo>
                    <a:pt x="55939" y="6966"/>
                  </a:lnTo>
                  <a:lnTo>
                    <a:pt x="56641" y="6692"/>
                  </a:lnTo>
                  <a:lnTo>
                    <a:pt x="56903" y="5883"/>
                  </a:lnTo>
                  <a:lnTo>
                    <a:pt x="58320" y="6478"/>
                  </a:lnTo>
                  <a:lnTo>
                    <a:pt x="58487" y="7561"/>
                  </a:lnTo>
                  <a:lnTo>
                    <a:pt x="57892" y="7561"/>
                  </a:lnTo>
                  <a:lnTo>
                    <a:pt x="57951" y="8264"/>
                  </a:lnTo>
                  <a:lnTo>
                    <a:pt x="58499" y="8264"/>
                  </a:lnTo>
                  <a:lnTo>
                    <a:pt x="58332" y="9074"/>
                  </a:lnTo>
                  <a:lnTo>
                    <a:pt x="59201" y="9669"/>
                  </a:lnTo>
                  <a:lnTo>
                    <a:pt x="59142" y="8526"/>
                  </a:lnTo>
                  <a:lnTo>
                    <a:pt x="60606" y="7811"/>
                  </a:lnTo>
                  <a:lnTo>
                    <a:pt x="60606" y="6990"/>
                  </a:lnTo>
                  <a:lnTo>
                    <a:pt x="59749" y="7549"/>
                  </a:lnTo>
                  <a:lnTo>
                    <a:pt x="58927" y="7549"/>
                  </a:lnTo>
                  <a:lnTo>
                    <a:pt x="58666" y="6847"/>
                  </a:lnTo>
                  <a:lnTo>
                    <a:pt x="59582" y="7014"/>
                  </a:lnTo>
                  <a:lnTo>
                    <a:pt x="59856" y="6418"/>
                  </a:lnTo>
                  <a:lnTo>
                    <a:pt x="59035" y="5859"/>
                  </a:lnTo>
                  <a:lnTo>
                    <a:pt x="58213" y="5144"/>
                  </a:lnTo>
                  <a:lnTo>
                    <a:pt x="58320" y="4716"/>
                  </a:lnTo>
                  <a:lnTo>
                    <a:pt x="58046" y="4168"/>
                  </a:lnTo>
                  <a:lnTo>
                    <a:pt x="58487" y="3465"/>
                  </a:lnTo>
                  <a:lnTo>
                    <a:pt x="59035" y="3465"/>
                  </a:lnTo>
                  <a:lnTo>
                    <a:pt x="59201" y="3037"/>
                  </a:lnTo>
                  <a:lnTo>
                    <a:pt x="60285" y="3096"/>
                  </a:lnTo>
                  <a:lnTo>
                    <a:pt x="61142" y="3799"/>
                  </a:lnTo>
                  <a:lnTo>
                    <a:pt x="61142" y="4454"/>
                  </a:lnTo>
                  <a:lnTo>
                    <a:pt x="61797" y="4513"/>
                  </a:lnTo>
                  <a:lnTo>
                    <a:pt x="61857" y="5323"/>
                  </a:lnTo>
                  <a:lnTo>
                    <a:pt x="61797" y="5978"/>
                  </a:lnTo>
                  <a:lnTo>
                    <a:pt x="62238" y="6144"/>
                  </a:lnTo>
                  <a:lnTo>
                    <a:pt x="63488" y="7454"/>
                  </a:lnTo>
                  <a:lnTo>
                    <a:pt x="64238" y="6752"/>
                  </a:lnTo>
                  <a:lnTo>
                    <a:pt x="65333" y="7740"/>
                  </a:lnTo>
                  <a:lnTo>
                    <a:pt x="65000" y="8288"/>
                  </a:lnTo>
                  <a:lnTo>
                    <a:pt x="65333" y="9276"/>
                  </a:lnTo>
                  <a:lnTo>
                    <a:pt x="65988" y="9538"/>
                  </a:lnTo>
                  <a:lnTo>
                    <a:pt x="66476" y="8943"/>
                  </a:lnTo>
                  <a:lnTo>
                    <a:pt x="66965" y="8121"/>
                  </a:lnTo>
                  <a:lnTo>
                    <a:pt x="67727" y="6978"/>
                  </a:lnTo>
                  <a:lnTo>
                    <a:pt x="67167" y="6490"/>
                  </a:lnTo>
                  <a:lnTo>
                    <a:pt x="67274" y="5894"/>
                  </a:lnTo>
                  <a:lnTo>
                    <a:pt x="67977" y="5728"/>
                  </a:lnTo>
                  <a:lnTo>
                    <a:pt x="66726" y="5347"/>
                  </a:lnTo>
                  <a:lnTo>
                    <a:pt x="66131" y="4906"/>
                  </a:lnTo>
                  <a:lnTo>
                    <a:pt x="65702" y="5073"/>
                  </a:lnTo>
                  <a:lnTo>
                    <a:pt x="64714" y="5073"/>
                  </a:lnTo>
                  <a:lnTo>
                    <a:pt x="64012" y="4370"/>
                  </a:lnTo>
                  <a:lnTo>
                    <a:pt x="64881" y="4216"/>
                  </a:lnTo>
                  <a:lnTo>
                    <a:pt x="65583" y="4311"/>
                  </a:lnTo>
                  <a:lnTo>
                    <a:pt x="65309" y="3763"/>
                  </a:lnTo>
                  <a:lnTo>
                    <a:pt x="64607" y="3656"/>
                  </a:lnTo>
                  <a:lnTo>
                    <a:pt x="63631" y="3501"/>
                  </a:lnTo>
                  <a:lnTo>
                    <a:pt x="63738" y="2084"/>
                  </a:lnTo>
                  <a:lnTo>
                    <a:pt x="64333" y="834"/>
                  </a:lnTo>
                  <a:lnTo>
                    <a:pt x="65417" y="12"/>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111"/>
            <p:cNvSpPr/>
            <p:nvPr/>
          </p:nvSpPr>
          <p:spPr>
            <a:xfrm>
              <a:off x="5753625" y="1127575"/>
              <a:ext cx="25" cy="25"/>
            </a:xfrm>
            <a:custGeom>
              <a:rect b="b" l="l" r="r" t="t"/>
              <a:pathLst>
                <a:path extrusionOk="0" h="1" w="1">
                  <a:moveTo>
                    <a:pt x="0" y="1"/>
                  </a:move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6" name="Google Shape;1726;p111"/>
            <p:cNvSpPr/>
            <p:nvPr/>
          </p:nvSpPr>
          <p:spPr>
            <a:xfrm>
              <a:off x="5180600" y="1465425"/>
              <a:ext cx="1523800" cy="1517250"/>
            </a:xfrm>
            <a:custGeom>
              <a:rect b="b" l="l" r="r" t="t"/>
              <a:pathLst>
                <a:path extrusionOk="0" h="60690" w="60952">
                  <a:moveTo>
                    <a:pt x="34233" y="5871"/>
                  </a:moveTo>
                  <a:lnTo>
                    <a:pt x="34661" y="6145"/>
                  </a:lnTo>
                  <a:lnTo>
                    <a:pt x="34911" y="6311"/>
                  </a:lnTo>
                  <a:lnTo>
                    <a:pt x="34494" y="6311"/>
                  </a:lnTo>
                  <a:lnTo>
                    <a:pt x="34233" y="5871"/>
                  </a:lnTo>
                  <a:close/>
                  <a:moveTo>
                    <a:pt x="28684" y="1"/>
                  </a:moveTo>
                  <a:lnTo>
                    <a:pt x="28184" y="382"/>
                  </a:lnTo>
                  <a:lnTo>
                    <a:pt x="27708" y="382"/>
                  </a:lnTo>
                  <a:lnTo>
                    <a:pt x="27386" y="858"/>
                  </a:lnTo>
                  <a:lnTo>
                    <a:pt x="26957" y="858"/>
                  </a:lnTo>
                  <a:lnTo>
                    <a:pt x="27100" y="429"/>
                  </a:lnTo>
                  <a:lnTo>
                    <a:pt x="26457" y="429"/>
                  </a:lnTo>
                  <a:lnTo>
                    <a:pt x="25969" y="596"/>
                  </a:lnTo>
                  <a:lnTo>
                    <a:pt x="25481" y="858"/>
                  </a:lnTo>
                  <a:lnTo>
                    <a:pt x="25743" y="1346"/>
                  </a:lnTo>
                  <a:lnTo>
                    <a:pt x="26243" y="1346"/>
                  </a:lnTo>
                  <a:lnTo>
                    <a:pt x="26398" y="1799"/>
                  </a:lnTo>
                  <a:lnTo>
                    <a:pt x="25969" y="1680"/>
                  </a:lnTo>
                  <a:lnTo>
                    <a:pt x="25481" y="1680"/>
                  </a:lnTo>
                  <a:lnTo>
                    <a:pt x="25052" y="1572"/>
                  </a:lnTo>
                  <a:lnTo>
                    <a:pt x="24612" y="1799"/>
                  </a:lnTo>
                  <a:lnTo>
                    <a:pt x="24338" y="2334"/>
                  </a:lnTo>
                  <a:lnTo>
                    <a:pt x="24171" y="1846"/>
                  </a:lnTo>
                  <a:lnTo>
                    <a:pt x="23743" y="1572"/>
                  </a:lnTo>
                  <a:lnTo>
                    <a:pt x="23243" y="1346"/>
                  </a:lnTo>
                  <a:lnTo>
                    <a:pt x="22814" y="1346"/>
                  </a:lnTo>
                  <a:lnTo>
                    <a:pt x="22921" y="1846"/>
                  </a:lnTo>
                  <a:lnTo>
                    <a:pt x="22921" y="2334"/>
                  </a:lnTo>
                  <a:lnTo>
                    <a:pt x="22754" y="2763"/>
                  </a:lnTo>
                  <a:lnTo>
                    <a:pt x="22278" y="2823"/>
                  </a:lnTo>
                  <a:lnTo>
                    <a:pt x="21838" y="2561"/>
                  </a:lnTo>
                  <a:lnTo>
                    <a:pt x="21397" y="2656"/>
                  </a:lnTo>
                  <a:lnTo>
                    <a:pt x="21790" y="3215"/>
                  </a:lnTo>
                  <a:lnTo>
                    <a:pt x="21671" y="3644"/>
                  </a:lnTo>
                  <a:lnTo>
                    <a:pt x="21242" y="3477"/>
                  </a:lnTo>
                  <a:lnTo>
                    <a:pt x="20802" y="3370"/>
                  </a:lnTo>
                  <a:lnTo>
                    <a:pt x="20540" y="2823"/>
                  </a:lnTo>
                  <a:lnTo>
                    <a:pt x="20540" y="3311"/>
                  </a:lnTo>
                  <a:lnTo>
                    <a:pt x="20111" y="3311"/>
                  </a:lnTo>
                  <a:lnTo>
                    <a:pt x="19611" y="3477"/>
                  </a:lnTo>
                  <a:lnTo>
                    <a:pt x="19825" y="3906"/>
                  </a:lnTo>
                  <a:lnTo>
                    <a:pt x="19337" y="3906"/>
                  </a:lnTo>
                  <a:lnTo>
                    <a:pt x="18897" y="4013"/>
                  </a:lnTo>
                  <a:lnTo>
                    <a:pt x="18468" y="4466"/>
                  </a:lnTo>
                  <a:lnTo>
                    <a:pt x="18147" y="4894"/>
                  </a:lnTo>
                  <a:lnTo>
                    <a:pt x="18742" y="4620"/>
                  </a:lnTo>
                  <a:lnTo>
                    <a:pt x="19290" y="4466"/>
                  </a:lnTo>
                  <a:lnTo>
                    <a:pt x="19718" y="4180"/>
                  </a:lnTo>
                  <a:lnTo>
                    <a:pt x="20147" y="4073"/>
                  </a:lnTo>
                  <a:lnTo>
                    <a:pt x="20587" y="4013"/>
                  </a:lnTo>
                  <a:lnTo>
                    <a:pt x="21135" y="4347"/>
                  </a:lnTo>
                  <a:lnTo>
                    <a:pt x="20587" y="4501"/>
                  </a:lnTo>
                  <a:lnTo>
                    <a:pt x="20111" y="4894"/>
                  </a:lnTo>
                  <a:lnTo>
                    <a:pt x="19718" y="5323"/>
                  </a:lnTo>
                  <a:lnTo>
                    <a:pt x="19337" y="5752"/>
                  </a:lnTo>
                  <a:lnTo>
                    <a:pt x="19123" y="6252"/>
                  </a:lnTo>
                  <a:lnTo>
                    <a:pt x="18635" y="6573"/>
                  </a:lnTo>
                  <a:lnTo>
                    <a:pt x="18301" y="7002"/>
                  </a:lnTo>
                  <a:lnTo>
                    <a:pt x="17920" y="7454"/>
                  </a:lnTo>
                  <a:lnTo>
                    <a:pt x="17920" y="7931"/>
                  </a:lnTo>
                  <a:lnTo>
                    <a:pt x="17492" y="8216"/>
                  </a:lnTo>
                  <a:lnTo>
                    <a:pt x="16896" y="8538"/>
                  </a:lnTo>
                  <a:lnTo>
                    <a:pt x="16682" y="8966"/>
                  </a:lnTo>
                  <a:lnTo>
                    <a:pt x="17158" y="9074"/>
                  </a:lnTo>
                  <a:lnTo>
                    <a:pt x="16956" y="9502"/>
                  </a:lnTo>
                  <a:lnTo>
                    <a:pt x="16515" y="9669"/>
                  </a:lnTo>
                  <a:lnTo>
                    <a:pt x="16075" y="9955"/>
                  </a:lnTo>
                  <a:lnTo>
                    <a:pt x="15646" y="10217"/>
                  </a:lnTo>
                  <a:lnTo>
                    <a:pt x="15432" y="10657"/>
                  </a:lnTo>
                  <a:lnTo>
                    <a:pt x="14944" y="10610"/>
                  </a:lnTo>
                  <a:lnTo>
                    <a:pt x="14455" y="10872"/>
                  </a:lnTo>
                  <a:lnTo>
                    <a:pt x="14289" y="11312"/>
                  </a:lnTo>
                  <a:lnTo>
                    <a:pt x="13741" y="11372"/>
                  </a:lnTo>
                  <a:lnTo>
                    <a:pt x="13300" y="11634"/>
                  </a:lnTo>
                  <a:lnTo>
                    <a:pt x="12872" y="12026"/>
                  </a:lnTo>
                  <a:lnTo>
                    <a:pt x="12610" y="12455"/>
                  </a:lnTo>
                  <a:lnTo>
                    <a:pt x="12169" y="12455"/>
                  </a:lnTo>
                  <a:lnTo>
                    <a:pt x="11895" y="12884"/>
                  </a:lnTo>
                  <a:lnTo>
                    <a:pt x="11622" y="13312"/>
                  </a:lnTo>
                  <a:lnTo>
                    <a:pt x="11788" y="13812"/>
                  </a:lnTo>
                  <a:lnTo>
                    <a:pt x="11514" y="14241"/>
                  </a:lnTo>
                  <a:lnTo>
                    <a:pt x="11514" y="14682"/>
                  </a:lnTo>
                  <a:lnTo>
                    <a:pt x="12276" y="14682"/>
                  </a:lnTo>
                  <a:lnTo>
                    <a:pt x="12050" y="15110"/>
                  </a:lnTo>
                  <a:lnTo>
                    <a:pt x="11895" y="15551"/>
                  </a:lnTo>
                  <a:lnTo>
                    <a:pt x="12169" y="16039"/>
                  </a:lnTo>
                  <a:lnTo>
                    <a:pt x="12610" y="16301"/>
                  </a:lnTo>
                  <a:lnTo>
                    <a:pt x="12276" y="16742"/>
                  </a:lnTo>
                  <a:lnTo>
                    <a:pt x="12705" y="17027"/>
                  </a:lnTo>
                  <a:lnTo>
                    <a:pt x="13146" y="17289"/>
                  </a:lnTo>
                  <a:lnTo>
                    <a:pt x="13574" y="17289"/>
                  </a:lnTo>
                  <a:lnTo>
                    <a:pt x="14015" y="17349"/>
                  </a:lnTo>
                  <a:lnTo>
                    <a:pt x="14551" y="17063"/>
                  </a:lnTo>
                  <a:lnTo>
                    <a:pt x="14991" y="17027"/>
                  </a:lnTo>
                  <a:lnTo>
                    <a:pt x="15265" y="16527"/>
                  </a:lnTo>
                  <a:lnTo>
                    <a:pt x="15646" y="16099"/>
                  </a:lnTo>
                  <a:lnTo>
                    <a:pt x="16075" y="16099"/>
                  </a:lnTo>
                  <a:lnTo>
                    <a:pt x="16194" y="15658"/>
                  </a:lnTo>
                  <a:lnTo>
                    <a:pt x="16622" y="16039"/>
                  </a:lnTo>
                  <a:lnTo>
                    <a:pt x="16789" y="16468"/>
                  </a:lnTo>
                  <a:lnTo>
                    <a:pt x="17051" y="16896"/>
                  </a:lnTo>
                  <a:lnTo>
                    <a:pt x="17051" y="17349"/>
                  </a:lnTo>
                  <a:lnTo>
                    <a:pt x="17158" y="17777"/>
                  </a:lnTo>
                  <a:lnTo>
                    <a:pt x="17611" y="18158"/>
                  </a:lnTo>
                  <a:lnTo>
                    <a:pt x="17646" y="18599"/>
                  </a:lnTo>
                  <a:lnTo>
                    <a:pt x="18039" y="19135"/>
                  </a:lnTo>
                  <a:lnTo>
                    <a:pt x="18361" y="19563"/>
                  </a:lnTo>
                  <a:lnTo>
                    <a:pt x="18206" y="20016"/>
                  </a:lnTo>
                  <a:lnTo>
                    <a:pt x="18301" y="20445"/>
                  </a:lnTo>
                  <a:lnTo>
                    <a:pt x="19551" y="20123"/>
                  </a:lnTo>
                  <a:lnTo>
                    <a:pt x="19825" y="19682"/>
                  </a:lnTo>
                  <a:lnTo>
                    <a:pt x="20314" y="19682"/>
                  </a:lnTo>
                  <a:lnTo>
                    <a:pt x="20802" y="19468"/>
                  </a:lnTo>
                  <a:lnTo>
                    <a:pt x="21242" y="19468"/>
                  </a:lnTo>
                  <a:lnTo>
                    <a:pt x="21242" y="18968"/>
                  </a:lnTo>
                  <a:lnTo>
                    <a:pt x="21957" y="18706"/>
                  </a:lnTo>
                  <a:lnTo>
                    <a:pt x="21504" y="18599"/>
                  </a:lnTo>
                  <a:lnTo>
                    <a:pt x="21076" y="18313"/>
                  </a:lnTo>
                  <a:lnTo>
                    <a:pt x="21397" y="17885"/>
                  </a:lnTo>
                  <a:lnTo>
                    <a:pt x="21397" y="17349"/>
                  </a:lnTo>
                  <a:lnTo>
                    <a:pt x="21671" y="16801"/>
                  </a:lnTo>
                  <a:lnTo>
                    <a:pt x="22111" y="16468"/>
                  </a:lnTo>
                  <a:lnTo>
                    <a:pt x="22552" y="16372"/>
                  </a:lnTo>
                  <a:lnTo>
                    <a:pt x="22754" y="15932"/>
                  </a:lnTo>
                  <a:lnTo>
                    <a:pt x="23088" y="15491"/>
                  </a:lnTo>
                  <a:lnTo>
                    <a:pt x="22754" y="15063"/>
                  </a:lnTo>
                  <a:lnTo>
                    <a:pt x="22219" y="14848"/>
                  </a:lnTo>
                  <a:lnTo>
                    <a:pt x="22219" y="14408"/>
                  </a:lnTo>
                  <a:lnTo>
                    <a:pt x="21790" y="14074"/>
                  </a:lnTo>
                  <a:lnTo>
                    <a:pt x="21957" y="12455"/>
                  </a:lnTo>
                  <a:lnTo>
                    <a:pt x="22278" y="12026"/>
                  </a:lnTo>
                  <a:lnTo>
                    <a:pt x="22385" y="11574"/>
                  </a:lnTo>
                  <a:lnTo>
                    <a:pt x="22814" y="11372"/>
                  </a:lnTo>
                  <a:lnTo>
                    <a:pt x="23243" y="11038"/>
                  </a:lnTo>
                  <a:lnTo>
                    <a:pt x="23743" y="10752"/>
                  </a:lnTo>
                  <a:lnTo>
                    <a:pt x="24171" y="10610"/>
                  </a:lnTo>
                  <a:lnTo>
                    <a:pt x="24457" y="10157"/>
                  </a:lnTo>
                  <a:lnTo>
                    <a:pt x="24886" y="9955"/>
                  </a:lnTo>
                  <a:lnTo>
                    <a:pt x="25314" y="9895"/>
                  </a:lnTo>
                  <a:lnTo>
                    <a:pt x="25052" y="9347"/>
                  </a:lnTo>
                  <a:lnTo>
                    <a:pt x="25052" y="8907"/>
                  </a:lnTo>
                  <a:lnTo>
                    <a:pt x="25314" y="8419"/>
                  </a:lnTo>
                  <a:lnTo>
                    <a:pt x="25743" y="8097"/>
                  </a:lnTo>
                  <a:lnTo>
                    <a:pt x="26136" y="7561"/>
                  </a:lnTo>
                  <a:lnTo>
                    <a:pt x="26565" y="7561"/>
                  </a:lnTo>
                  <a:lnTo>
                    <a:pt x="26993" y="7931"/>
                  </a:lnTo>
                  <a:lnTo>
                    <a:pt x="27434" y="7931"/>
                  </a:lnTo>
                  <a:lnTo>
                    <a:pt x="27922" y="7990"/>
                  </a:lnTo>
                  <a:lnTo>
                    <a:pt x="28184" y="8419"/>
                  </a:lnTo>
                  <a:lnTo>
                    <a:pt x="28184" y="8966"/>
                  </a:lnTo>
                  <a:lnTo>
                    <a:pt x="27648" y="9193"/>
                  </a:lnTo>
                  <a:lnTo>
                    <a:pt x="27648" y="9669"/>
                  </a:lnTo>
                  <a:lnTo>
                    <a:pt x="27219" y="10217"/>
                  </a:lnTo>
                  <a:lnTo>
                    <a:pt x="26731" y="10217"/>
                  </a:lnTo>
                  <a:lnTo>
                    <a:pt x="26243" y="10383"/>
                  </a:lnTo>
                  <a:lnTo>
                    <a:pt x="25969" y="10872"/>
                  </a:lnTo>
                  <a:lnTo>
                    <a:pt x="25481" y="11312"/>
                  </a:lnTo>
                  <a:lnTo>
                    <a:pt x="25052" y="11741"/>
                  </a:lnTo>
                  <a:lnTo>
                    <a:pt x="25148" y="12288"/>
                  </a:lnTo>
                  <a:lnTo>
                    <a:pt x="24993" y="12717"/>
                  </a:lnTo>
                  <a:lnTo>
                    <a:pt x="24993" y="13158"/>
                  </a:lnTo>
                  <a:lnTo>
                    <a:pt x="25052" y="13705"/>
                  </a:lnTo>
                  <a:lnTo>
                    <a:pt x="25052" y="14134"/>
                  </a:lnTo>
                  <a:lnTo>
                    <a:pt x="25481" y="14134"/>
                  </a:lnTo>
                  <a:lnTo>
                    <a:pt x="25969" y="14515"/>
                  </a:lnTo>
                  <a:lnTo>
                    <a:pt x="26398" y="14789"/>
                  </a:lnTo>
                  <a:lnTo>
                    <a:pt x="26838" y="15110"/>
                  </a:lnTo>
                  <a:lnTo>
                    <a:pt x="27267" y="15063"/>
                  </a:lnTo>
                  <a:lnTo>
                    <a:pt x="27708" y="14789"/>
                  </a:lnTo>
                  <a:lnTo>
                    <a:pt x="28184" y="14848"/>
                  </a:lnTo>
                  <a:lnTo>
                    <a:pt x="28684" y="14848"/>
                  </a:lnTo>
                  <a:lnTo>
                    <a:pt x="29172" y="14515"/>
                  </a:lnTo>
                  <a:lnTo>
                    <a:pt x="30589" y="14408"/>
                  </a:lnTo>
                  <a:lnTo>
                    <a:pt x="31018" y="14360"/>
                  </a:lnTo>
                  <a:lnTo>
                    <a:pt x="31339" y="14789"/>
                  </a:lnTo>
                  <a:lnTo>
                    <a:pt x="32101" y="15063"/>
                  </a:lnTo>
                  <a:lnTo>
                    <a:pt x="31565" y="15063"/>
                  </a:lnTo>
                  <a:lnTo>
                    <a:pt x="31137" y="15217"/>
                  </a:lnTo>
                  <a:lnTo>
                    <a:pt x="30649" y="15491"/>
                  </a:lnTo>
                  <a:lnTo>
                    <a:pt x="30375" y="15932"/>
                  </a:lnTo>
                  <a:lnTo>
                    <a:pt x="29934" y="16039"/>
                  </a:lnTo>
                  <a:lnTo>
                    <a:pt x="29398" y="15658"/>
                  </a:lnTo>
                  <a:lnTo>
                    <a:pt x="28958" y="15777"/>
                  </a:lnTo>
                  <a:lnTo>
                    <a:pt x="28410" y="15777"/>
                  </a:lnTo>
                  <a:lnTo>
                    <a:pt x="27981" y="15813"/>
                  </a:lnTo>
                  <a:lnTo>
                    <a:pt x="27553" y="15932"/>
                  </a:lnTo>
                  <a:lnTo>
                    <a:pt x="27100" y="16099"/>
                  </a:lnTo>
                  <a:lnTo>
                    <a:pt x="26731" y="16527"/>
                  </a:lnTo>
                  <a:lnTo>
                    <a:pt x="26303" y="16206"/>
                  </a:lnTo>
                  <a:lnTo>
                    <a:pt x="25862" y="16527"/>
                  </a:lnTo>
                  <a:lnTo>
                    <a:pt x="26303" y="16742"/>
                  </a:lnTo>
                  <a:lnTo>
                    <a:pt x="25743" y="16742"/>
                  </a:lnTo>
                  <a:lnTo>
                    <a:pt x="25207" y="17182"/>
                  </a:lnTo>
                  <a:lnTo>
                    <a:pt x="25707" y="17349"/>
                  </a:lnTo>
                  <a:lnTo>
                    <a:pt x="26136" y="17456"/>
                  </a:lnTo>
                  <a:lnTo>
                    <a:pt x="26565" y="17289"/>
                  </a:lnTo>
                  <a:lnTo>
                    <a:pt x="26993" y="16896"/>
                  </a:lnTo>
                  <a:lnTo>
                    <a:pt x="27553" y="17289"/>
                  </a:lnTo>
                  <a:lnTo>
                    <a:pt x="27922" y="17718"/>
                  </a:lnTo>
                  <a:lnTo>
                    <a:pt x="27815" y="18158"/>
                  </a:lnTo>
                  <a:lnTo>
                    <a:pt x="27267" y="18313"/>
                  </a:lnTo>
                  <a:lnTo>
                    <a:pt x="26957" y="18766"/>
                  </a:lnTo>
                  <a:lnTo>
                    <a:pt x="26457" y="18599"/>
                  </a:lnTo>
                  <a:lnTo>
                    <a:pt x="26303" y="18158"/>
                  </a:lnTo>
                  <a:lnTo>
                    <a:pt x="25862" y="17885"/>
                  </a:lnTo>
                  <a:lnTo>
                    <a:pt x="25314" y="18313"/>
                  </a:lnTo>
                  <a:lnTo>
                    <a:pt x="25207" y="18766"/>
                  </a:lnTo>
                  <a:lnTo>
                    <a:pt x="24993" y="19254"/>
                  </a:lnTo>
                  <a:lnTo>
                    <a:pt x="24886" y="19682"/>
                  </a:lnTo>
                  <a:lnTo>
                    <a:pt x="25052" y="20123"/>
                  </a:lnTo>
                  <a:lnTo>
                    <a:pt x="24719" y="20552"/>
                  </a:lnTo>
                  <a:lnTo>
                    <a:pt x="24886" y="20980"/>
                  </a:lnTo>
                  <a:lnTo>
                    <a:pt x="24457" y="20933"/>
                  </a:lnTo>
                  <a:lnTo>
                    <a:pt x="23897" y="20837"/>
                  </a:lnTo>
                  <a:lnTo>
                    <a:pt x="23362" y="20933"/>
                  </a:lnTo>
                  <a:lnTo>
                    <a:pt x="23362" y="21361"/>
                  </a:lnTo>
                  <a:lnTo>
                    <a:pt x="23362" y="21802"/>
                  </a:lnTo>
                  <a:lnTo>
                    <a:pt x="22814" y="21433"/>
                  </a:lnTo>
                  <a:lnTo>
                    <a:pt x="22278" y="20980"/>
                  </a:lnTo>
                  <a:lnTo>
                    <a:pt x="21838" y="21266"/>
                  </a:lnTo>
                  <a:lnTo>
                    <a:pt x="21397" y="21528"/>
                  </a:lnTo>
                  <a:lnTo>
                    <a:pt x="20861" y="21921"/>
                  </a:lnTo>
                  <a:lnTo>
                    <a:pt x="20421" y="21921"/>
                  </a:lnTo>
                  <a:lnTo>
                    <a:pt x="19992" y="22088"/>
                  </a:lnTo>
                  <a:lnTo>
                    <a:pt x="19551" y="22183"/>
                  </a:lnTo>
                  <a:lnTo>
                    <a:pt x="19016" y="21921"/>
                  </a:lnTo>
                  <a:lnTo>
                    <a:pt x="18635" y="21433"/>
                  </a:lnTo>
                  <a:lnTo>
                    <a:pt x="18147" y="21635"/>
                  </a:lnTo>
                  <a:lnTo>
                    <a:pt x="17218" y="21635"/>
                  </a:lnTo>
                  <a:lnTo>
                    <a:pt x="16956" y="22183"/>
                  </a:lnTo>
                  <a:lnTo>
                    <a:pt x="16515" y="22088"/>
                  </a:lnTo>
                  <a:lnTo>
                    <a:pt x="16396" y="21635"/>
                  </a:lnTo>
                  <a:lnTo>
                    <a:pt x="15908" y="21635"/>
                  </a:lnTo>
                  <a:lnTo>
                    <a:pt x="15968" y="20980"/>
                  </a:lnTo>
                  <a:lnTo>
                    <a:pt x="16789" y="21099"/>
                  </a:lnTo>
                  <a:lnTo>
                    <a:pt x="17218" y="21266"/>
                  </a:lnTo>
                  <a:lnTo>
                    <a:pt x="17765" y="21099"/>
                  </a:lnTo>
                  <a:lnTo>
                    <a:pt x="17765" y="20552"/>
                  </a:lnTo>
                  <a:lnTo>
                    <a:pt x="17920" y="20123"/>
                  </a:lnTo>
                  <a:lnTo>
                    <a:pt x="17920" y="19682"/>
                  </a:lnTo>
                  <a:lnTo>
                    <a:pt x="17384" y="19730"/>
                  </a:lnTo>
                  <a:lnTo>
                    <a:pt x="16896" y="20016"/>
                  </a:lnTo>
                  <a:lnTo>
                    <a:pt x="16396" y="20123"/>
                  </a:lnTo>
                  <a:lnTo>
                    <a:pt x="16622" y="19682"/>
                  </a:lnTo>
                  <a:lnTo>
                    <a:pt x="16682" y="19254"/>
                  </a:lnTo>
                  <a:lnTo>
                    <a:pt x="16194" y="19254"/>
                  </a:lnTo>
                  <a:lnTo>
                    <a:pt x="16360" y="18766"/>
                  </a:lnTo>
                  <a:lnTo>
                    <a:pt x="16360" y="18277"/>
                  </a:lnTo>
                  <a:lnTo>
                    <a:pt x="16075" y="17777"/>
                  </a:lnTo>
                  <a:lnTo>
                    <a:pt x="15646" y="18158"/>
                  </a:lnTo>
                  <a:lnTo>
                    <a:pt x="15265" y="18599"/>
                  </a:lnTo>
                  <a:lnTo>
                    <a:pt x="14825" y="18968"/>
                  </a:lnTo>
                  <a:lnTo>
                    <a:pt x="14658" y="19421"/>
                  </a:lnTo>
                  <a:lnTo>
                    <a:pt x="14229" y="19730"/>
                  </a:lnTo>
                  <a:lnTo>
                    <a:pt x="14551" y="20385"/>
                  </a:lnTo>
                  <a:lnTo>
                    <a:pt x="14658" y="20837"/>
                  </a:lnTo>
                  <a:lnTo>
                    <a:pt x="14717" y="21266"/>
                  </a:lnTo>
                  <a:lnTo>
                    <a:pt x="14658" y="21695"/>
                  </a:lnTo>
                  <a:lnTo>
                    <a:pt x="14944" y="22183"/>
                  </a:lnTo>
                  <a:lnTo>
                    <a:pt x="14944" y="22683"/>
                  </a:lnTo>
                  <a:lnTo>
                    <a:pt x="14455" y="22683"/>
                  </a:lnTo>
                  <a:lnTo>
                    <a:pt x="14015" y="22778"/>
                  </a:lnTo>
                  <a:lnTo>
                    <a:pt x="13467" y="22683"/>
                  </a:lnTo>
                  <a:lnTo>
                    <a:pt x="13039" y="22683"/>
                  </a:lnTo>
                  <a:lnTo>
                    <a:pt x="12491" y="22945"/>
                  </a:lnTo>
                  <a:lnTo>
                    <a:pt x="12050" y="23171"/>
                  </a:lnTo>
                  <a:lnTo>
                    <a:pt x="11895" y="23600"/>
                  </a:lnTo>
                  <a:lnTo>
                    <a:pt x="10764" y="23600"/>
                  </a:lnTo>
                  <a:lnTo>
                    <a:pt x="11086" y="24136"/>
                  </a:lnTo>
                  <a:lnTo>
                    <a:pt x="10800" y="24624"/>
                  </a:lnTo>
                  <a:lnTo>
                    <a:pt x="10371" y="24850"/>
                  </a:lnTo>
                  <a:lnTo>
                    <a:pt x="9943" y="25183"/>
                  </a:lnTo>
                  <a:lnTo>
                    <a:pt x="9514" y="25445"/>
                  </a:lnTo>
                  <a:lnTo>
                    <a:pt x="8859" y="25445"/>
                  </a:lnTo>
                  <a:lnTo>
                    <a:pt x="8526" y="26529"/>
                  </a:lnTo>
                  <a:lnTo>
                    <a:pt x="7871" y="26588"/>
                  </a:lnTo>
                  <a:lnTo>
                    <a:pt x="7871" y="27124"/>
                  </a:lnTo>
                  <a:lnTo>
                    <a:pt x="7109" y="27088"/>
                  </a:lnTo>
                  <a:lnTo>
                    <a:pt x="6561" y="26862"/>
                  </a:lnTo>
                  <a:lnTo>
                    <a:pt x="6133" y="26696"/>
                  </a:lnTo>
                  <a:lnTo>
                    <a:pt x="6133" y="27243"/>
                  </a:lnTo>
                  <a:lnTo>
                    <a:pt x="6299" y="27684"/>
                  </a:lnTo>
                  <a:lnTo>
                    <a:pt x="6133" y="28112"/>
                  </a:lnTo>
                  <a:lnTo>
                    <a:pt x="5644" y="28112"/>
                  </a:lnTo>
                  <a:lnTo>
                    <a:pt x="5204" y="28065"/>
                  </a:lnTo>
                  <a:lnTo>
                    <a:pt x="4775" y="27779"/>
                  </a:lnTo>
                  <a:lnTo>
                    <a:pt x="4239" y="27839"/>
                  </a:lnTo>
                  <a:lnTo>
                    <a:pt x="3799" y="28065"/>
                  </a:lnTo>
                  <a:lnTo>
                    <a:pt x="3799" y="28493"/>
                  </a:lnTo>
                  <a:lnTo>
                    <a:pt x="4239" y="28767"/>
                  </a:lnTo>
                  <a:lnTo>
                    <a:pt x="4668" y="28827"/>
                  </a:lnTo>
                  <a:lnTo>
                    <a:pt x="5168" y="28934"/>
                  </a:lnTo>
                  <a:lnTo>
                    <a:pt x="5597" y="29256"/>
                  </a:lnTo>
                  <a:lnTo>
                    <a:pt x="6025" y="29625"/>
                  </a:lnTo>
                  <a:lnTo>
                    <a:pt x="6299" y="30780"/>
                  </a:lnTo>
                  <a:lnTo>
                    <a:pt x="6728" y="31053"/>
                  </a:lnTo>
                  <a:lnTo>
                    <a:pt x="6621" y="31589"/>
                  </a:lnTo>
                  <a:lnTo>
                    <a:pt x="6728" y="32149"/>
                  </a:lnTo>
                  <a:lnTo>
                    <a:pt x="6728" y="32685"/>
                  </a:lnTo>
                  <a:lnTo>
                    <a:pt x="6561" y="33113"/>
                  </a:lnTo>
                  <a:lnTo>
                    <a:pt x="6133" y="33554"/>
                  </a:lnTo>
                  <a:lnTo>
                    <a:pt x="5597" y="33721"/>
                  </a:lnTo>
                  <a:lnTo>
                    <a:pt x="5168" y="33661"/>
                  </a:lnTo>
                  <a:lnTo>
                    <a:pt x="4668" y="33554"/>
                  </a:lnTo>
                  <a:lnTo>
                    <a:pt x="4239" y="33435"/>
                  </a:lnTo>
                  <a:lnTo>
                    <a:pt x="3799" y="33173"/>
                  </a:lnTo>
                  <a:lnTo>
                    <a:pt x="2215" y="33173"/>
                  </a:lnTo>
                  <a:lnTo>
                    <a:pt x="1679" y="33113"/>
                  </a:lnTo>
                  <a:lnTo>
                    <a:pt x="1251" y="32947"/>
                  </a:lnTo>
                  <a:lnTo>
                    <a:pt x="965" y="33399"/>
                  </a:lnTo>
                  <a:lnTo>
                    <a:pt x="48" y="33661"/>
                  </a:lnTo>
                  <a:lnTo>
                    <a:pt x="429" y="34090"/>
                  </a:lnTo>
                  <a:lnTo>
                    <a:pt x="322" y="34530"/>
                  </a:lnTo>
                  <a:lnTo>
                    <a:pt x="263" y="34971"/>
                  </a:lnTo>
                  <a:lnTo>
                    <a:pt x="489" y="35399"/>
                  </a:lnTo>
                  <a:lnTo>
                    <a:pt x="263" y="36757"/>
                  </a:lnTo>
                  <a:lnTo>
                    <a:pt x="1" y="37304"/>
                  </a:lnTo>
                  <a:lnTo>
                    <a:pt x="48" y="37745"/>
                  </a:lnTo>
                  <a:lnTo>
                    <a:pt x="322" y="38174"/>
                  </a:lnTo>
                  <a:lnTo>
                    <a:pt x="167" y="38829"/>
                  </a:lnTo>
                  <a:lnTo>
                    <a:pt x="167" y="39317"/>
                  </a:lnTo>
                  <a:lnTo>
                    <a:pt x="1025" y="39317"/>
                  </a:lnTo>
                  <a:lnTo>
                    <a:pt x="1453" y="39591"/>
                  </a:lnTo>
                  <a:lnTo>
                    <a:pt x="1953" y="39543"/>
                  </a:lnTo>
                  <a:lnTo>
                    <a:pt x="2382" y="39710"/>
                  </a:lnTo>
                  <a:lnTo>
                    <a:pt x="2823" y="39853"/>
                  </a:lnTo>
                  <a:lnTo>
                    <a:pt x="3263" y="40138"/>
                  </a:lnTo>
                  <a:lnTo>
                    <a:pt x="3799" y="40079"/>
                  </a:lnTo>
                  <a:lnTo>
                    <a:pt x="4347" y="39805"/>
                  </a:lnTo>
                  <a:lnTo>
                    <a:pt x="4882" y="39424"/>
                  </a:lnTo>
                  <a:lnTo>
                    <a:pt x="5371" y="39317"/>
                  </a:lnTo>
                  <a:lnTo>
                    <a:pt x="5859" y="39090"/>
                  </a:lnTo>
                  <a:lnTo>
                    <a:pt x="6133" y="38602"/>
                  </a:lnTo>
                  <a:lnTo>
                    <a:pt x="6621" y="38340"/>
                  </a:lnTo>
                  <a:lnTo>
                    <a:pt x="7168" y="38340"/>
                  </a:lnTo>
                  <a:lnTo>
                    <a:pt x="7704" y="38293"/>
                  </a:lnTo>
                  <a:lnTo>
                    <a:pt x="7704" y="37745"/>
                  </a:lnTo>
                  <a:lnTo>
                    <a:pt x="7335" y="37304"/>
                  </a:lnTo>
                  <a:lnTo>
                    <a:pt x="7442" y="36876"/>
                  </a:lnTo>
                  <a:lnTo>
                    <a:pt x="7704" y="36388"/>
                  </a:lnTo>
                  <a:lnTo>
                    <a:pt x="8097" y="35899"/>
                  </a:lnTo>
                  <a:lnTo>
                    <a:pt x="8526" y="35899"/>
                  </a:lnTo>
                  <a:lnTo>
                    <a:pt x="8954" y="35507"/>
                  </a:lnTo>
                  <a:lnTo>
                    <a:pt x="9395" y="35340"/>
                  </a:lnTo>
                  <a:lnTo>
                    <a:pt x="9836" y="35245"/>
                  </a:lnTo>
                  <a:lnTo>
                    <a:pt x="10371" y="35137"/>
                  </a:lnTo>
                  <a:lnTo>
                    <a:pt x="10371" y="34363"/>
                  </a:lnTo>
                  <a:lnTo>
                    <a:pt x="10371" y="33828"/>
                  </a:lnTo>
                  <a:lnTo>
                    <a:pt x="10764" y="33399"/>
                  </a:lnTo>
                  <a:lnTo>
                    <a:pt x="11193" y="33280"/>
                  </a:lnTo>
                  <a:lnTo>
                    <a:pt x="11622" y="33399"/>
                  </a:lnTo>
                  <a:lnTo>
                    <a:pt x="12169" y="33661"/>
                  </a:lnTo>
                  <a:lnTo>
                    <a:pt x="12610" y="33721"/>
                  </a:lnTo>
                  <a:lnTo>
                    <a:pt x="13146" y="33399"/>
                  </a:lnTo>
                  <a:lnTo>
                    <a:pt x="13574" y="32947"/>
                  </a:lnTo>
                  <a:lnTo>
                    <a:pt x="14015" y="32947"/>
                  </a:lnTo>
                  <a:lnTo>
                    <a:pt x="14455" y="32744"/>
                  </a:lnTo>
                  <a:lnTo>
                    <a:pt x="14944" y="32411"/>
                  </a:lnTo>
                  <a:lnTo>
                    <a:pt x="15372" y="32577"/>
                  </a:lnTo>
                  <a:lnTo>
                    <a:pt x="15908" y="33113"/>
                  </a:lnTo>
                  <a:lnTo>
                    <a:pt x="16194" y="33721"/>
                  </a:lnTo>
                  <a:lnTo>
                    <a:pt x="16622" y="34090"/>
                  </a:lnTo>
                  <a:lnTo>
                    <a:pt x="17051" y="34530"/>
                  </a:lnTo>
                  <a:lnTo>
                    <a:pt x="17492" y="34911"/>
                  </a:lnTo>
                  <a:lnTo>
                    <a:pt x="17920" y="35245"/>
                  </a:lnTo>
                  <a:lnTo>
                    <a:pt x="18361" y="35507"/>
                  </a:lnTo>
                  <a:lnTo>
                    <a:pt x="18861" y="35507"/>
                  </a:lnTo>
                  <a:lnTo>
                    <a:pt x="19170" y="35935"/>
                  </a:lnTo>
                  <a:lnTo>
                    <a:pt x="19718" y="36328"/>
                  </a:lnTo>
                  <a:lnTo>
                    <a:pt x="20147" y="36650"/>
                  </a:lnTo>
                  <a:lnTo>
                    <a:pt x="20587" y="37090"/>
                  </a:lnTo>
                  <a:lnTo>
                    <a:pt x="20706" y="37578"/>
                  </a:lnTo>
                  <a:lnTo>
                    <a:pt x="20706" y="38126"/>
                  </a:lnTo>
                  <a:lnTo>
                    <a:pt x="20111" y="38174"/>
                  </a:lnTo>
                  <a:lnTo>
                    <a:pt x="19551" y="38436"/>
                  </a:lnTo>
                  <a:lnTo>
                    <a:pt x="18575" y="38436"/>
                  </a:lnTo>
                  <a:lnTo>
                    <a:pt x="17873" y="38602"/>
                  </a:lnTo>
                  <a:lnTo>
                    <a:pt x="18361" y="38995"/>
                  </a:lnTo>
                  <a:lnTo>
                    <a:pt x="18742" y="39424"/>
                  </a:lnTo>
                  <a:lnTo>
                    <a:pt x="19170" y="39543"/>
                  </a:lnTo>
                  <a:lnTo>
                    <a:pt x="20254" y="39543"/>
                  </a:lnTo>
                  <a:lnTo>
                    <a:pt x="20314" y="38829"/>
                  </a:lnTo>
                  <a:lnTo>
                    <a:pt x="20802" y="38555"/>
                  </a:lnTo>
                  <a:lnTo>
                    <a:pt x="21242" y="38126"/>
                  </a:lnTo>
                  <a:lnTo>
                    <a:pt x="21504" y="37578"/>
                  </a:lnTo>
                  <a:lnTo>
                    <a:pt x="21957" y="37352"/>
                  </a:lnTo>
                  <a:lnTo>
                    <a:pt x="21790" y="36923"/>
                  </a:lnTo>
                  <a:lnTo>
                    <a:pt x="21242" y="36923"/>
                  </a:lnTo>
                  <a:lnTo>
                    <a:pt x="21242" y="36495"/>
                  </a:lnTo>
                  <a:lnTo>
                    <a:pt x="22111" y="36590"/>
                  </a:lnTo>
                  <a:lnTo>
                    <a:pt x="22647" y="36876"/>
                  </a:lnTo>
                  <a:lnTo>
                    <a:pt x="22647" y="36388"/>
                  </a:lnTo>
                  <a:lnTo>
                    <a:pt x="22552" y="35935"/>
                  </a:lnTo>
                  <a:lnTo>
                    <a:pt x="21957" y="35780"/>
                  </a:lnTo>
                  <a:lnTo>
                    <a:pt x="21504" y="35399"/>
                  </a:lnTo>
                  <a:lnTo>
                    <a:pt x="21076" y="35137"/>
                  </a:lnTo>
                  <a:lnTo>
                    <a:pt x="20587" y="34911"/>
                  </a:lnTo>
                  <a:lnTo>
                    <a:pt x="20147" y="34649"/>
                  </a:lnTo>
                  <a:lnTo>
                    <a:pt x="19718" y="34423"/>
                  </a:lnTo>
                  <a:lnTo>
                    <a:pt x="19611" y="33994"/>
                  </a:lnTo>
                  <a:lnTo>
                    <a:pt x="19337" y="33554"/>
                  </a:lnTo>
                  <a:lnTo>
                    <a:pt x="18897" y="33435"/>
                  </a:lnTo>
                  <a:lnTo>
                    <a:pt x="18468" y="33006"/>
                  </a:lnTo>
                  <a:lnTo>
                    <a:pt x="18147" y="32577"/>
                  </a:lnTo>
                  <a:lnTo>
                    <a:pt x="17646" y="32577"/>
                  </a:lnTo>
                  <a:lnTo>
                    <a:pt x="17646" y="32149"/>
                  </a:lnTo>
                  <a:lnTo>
                    <a:pt x="18039" y="31589"/>
                  </a:lnTo>
                  <a:lnTo>
                    <a:pt x="18206" y="31161"/>
                  </a:lnTo>
                  <a:lnTo>
                    <a:pt x="18635" y="31494"/>
                  </a:lnTo>
                  <a:lnTo>
                    <a:pt x="19123" y="31696"/>
                  </a:lnTo>
                  <a:lnTo>
                    <a:pt x="19551" y="32149"/>
                  </a:lnTo>
                  <a:lnTo>
                    <a:pt x="19992" y="32304"/>
                  </a:lnTo>
                  <a:lnTo>
                    <a:pt x="20111" y="32744"/>
                  </a:lnTo>
                  <a:lnTo>
                    <a:pt x="20540" y="32947"/>
                  </a:lnTo>
                  <a:lnTo>
                    <a:pt x="20968" y="33399"/>
                  </a:lnTo>
                  <a:lnTo>
                    <a:pt x="21504" y="33554"/>
                  </a:lnTo>
                  <a:lnTo>
                    <a:pt x="21957" y="33935"/>
                  </a:lnTo>
                  <a:lnTo>
                    <a:pt x="22385" y="34149"/>
                  </a:lnTo>
                  <a:lnTo>
                    <a:pt x="22921" y="34649"/>
                  </a:lnTo>
                  <a:lnTo>
                    <a:pt x="23469" y="34971"/>
                  </a:lnTo>
                  <a:lnTo>
                    <a:pt x="23362" y="35399"/>
                  </a:lnTo>
                  <a:lnTo>
                    <a:pt x="23243" y="35899"/>
                  </a:lnTo>
                  <a:lnTo>
                    <a:pt x="23636" y="36328"/>
                  </a:lnTo>
                  <a:lnTo>
                    <a:pt x="23636" y="36757"/>
                  </a:lnTo>
                  <a:lnTo>
                    <a:pt x="24064" y="37304"/>
                  </a:lnTo>
                  <a:lnTo>
                    <a:pt x="24612" y="37352"/>
                  </a:lnTo>
                  <a:lnTo>
                    <a:pt x="24612" y="38126"/>
                  </a:lnTo>
                  <a:lnTo>
                    <a:pt x="23897" y="38174"/>
                  </a:lnTo>
                  <a:lnTo>
                    <a:pt x="24231" y="38602"/>
                  </a:lnTo>
                  <a:lnTo>
                    <a:pt x="24719" y="38829"/>
                  </a:lnTo>
                  <a:lnTo>
                    <a:pt x="25148" y="38829"/>
                  </a:lnTo>
                  <a:lnTo>
                    <a:pt x="25422" y="39257"/>
                  </a:lnTo>
                  <a:lnTo>
                    <a:pt x="25588" y="39710"/>
                  </a:lnTo>
                  <a:lnTo>
                    <a:pt x="26398" y="39543"/>
                  </a:lnTo>
                  <a:lnTo>
                    <a:pt x="26565" y="39090"/>
                  </a:lnTo>
                  <a:lnTo>
                    <a:pt x="26731" y="38602"/>
                  </a:lnTo>
                  <a:lnTo>
                    <a:pt x="27219" y="38829"/>
                  </a:lnTo>
                  <a:lnTo>
                    <a:pt x="27648" y="38829"/>
                  </a:lnTo>
                  <a:lnTo>
                    <a:pt x="27708" y="38293"/>
                  </a:lnTo>
                  <a:lnTo>
                    <a:pt x="27981" y="37840"/>
                  </a:lnTo>
                  <a:lnTo>
                    <a:pt x="27553" y="37578"/>
                  </a:lnTo>
                  <a:lnTo>
                    <a:pt x="27553" y="38126"/>
                  </a:lnTo>
                  <a:lnTo>
                    <a:pt x="27100" y="38007"/>
                  </a:lnTo>
                  <a:lnTo>
                    <a:pt x="26838" y="37578"/>
                  </a:lnTo>
                  <a:lnTo>
                    <a:pt x="26457" y="37031"/>
                  </a:lnTo>
                  <a:lnTo>
                    <a:pt x="26017" y="36757"/>
                  </a:lnTo>
                  <a:lnTo>
                    <a:pt x="26398" y="36328"/>
                  </a:lnTo>
                  <a:lnTo>
                    <a:pt x="26838" y="36495"/>
                  </a:lnTo>
                  <a:lnTo>
                    <a:pt x="27386" y="36495"/>
                  </a:lnTo>
                  <a:lnTo>
                    <a:pt x="27267" y="36054"/>
                  </a:lnTo>
                  <a:lnTo>
                    <a:pt x="27708" y="35780"/>
                  </a:lnTo>
                  <a:lnTo>
                    <a:pt x="28243" y="35899"/>
                  </a:lnTo>
                  <a:lnTo>
                    <a:pt x="28684" y="36054"/>
                  </a:lnTo>
                  <a:lnTo>
                    <a:pt x="29172" y="36102"/>
                  </a:lnTo>
                  <a:lnTo>
                    <a:pt x="29339" y="36590"/>
                  </a:lnTo>
                  <a:lnTo>
                    <a:pt x="29172" y="37031"/>
                  </a:lnTo>
                  <a:lnTo>
                    <a:pt x="29339" y="37471"/>
                  </a:lnTo>
                  <a:lnTo>
                    <a:pt x="29767" y="37840"/>
                  </a:lnTo>
                  <a:lnTo>
                    <a:pt x="29767" y="38340"/>
                  </a:lnTo>
                  <a:lnTo>
                    <a:pt x="29767" y="38829"/>
                  </a:lnTo>
                  <a:lnTo>
                    <a:pt x="30053" y="39257"/>
                  </a:lnTo>
                  <a:lnTo>
                    <a:pt x="30482" y="39710"/>
                  </a:lnTo>
                  <a:lnTo>
                    <a:pt x="30315" y="40138"/>
                  </a:lnTo>
                  <a:lnTo>
                    <a:pt x="30649" y="40567"/>
                  </a:lnTo>
                  <a:lnTo>
                    <a:pt x="30744" y="40138"/>
                  </a:lnTo>
                  <a:lnTo>
                    <a:pt x="30744" y="39591"/>
                  </a:lnTo>
                  <a:lnTo>
                    <a:pt x="31184" y="39853"/>
                  </a:lnTo>
                  <a:lnTo>
                    <a:pt x="31613" y="40305"/>
                  </a:lnTo>
                  <a:lnTo>
                    <a:pt x="32101" y="40400"/>
                  </a:lnTo>
                  <a:lnTo>
                    <a:pt x="32554" y="40507"/>
                  </a:lnTo>
                  <a:lnTo>
                    <a:pt x="32697" y="40079"/>
                  </a:lnTo>
                  <a:lnTo>
                    <a:pt x="32982" y="39591"/>
                  </a:lnTo>
                  <a:lnTo>
                    <a:pt x="33411" y="39591"/>
                  </a:lnTo>
                  <a:lnTo>
                    <a:pt x="33840" y="40079"/>
                  </a:lnTo>
                  <a:lnTo>
                    <a:pt x="34399" y="40305"/>
                  </a:lnTo>
                  <a:lnTo>
                    <a:pt x="35530" y="40079"/>
                  </a:lnTo>
                  <a:lnTo>
                    <a:pt x="35804" y="39591"/>
                  </a:lnTo>
                  <a:lnTo>
                    <a:pt x="36340" y="39805"/>
                  </a:lnTo>
                  <a:lnTo>
                    <a:pt x="36781" y="39853"/>
                  </a:lnTo>
                  <a:lnTo>
                    <a:pt x="37221" y="40079"/>
                  </a:lnTo>
                  <a:lnTo>
                    <a:pt x="37162" y="40507"/>
                  </a:lnTo>
                  <a:lnTo>
                    <a:pt x="37054" y="40960"/>
                  </a:lnTo>
                  <a:lnTo>
                    <a:pt x="37054" y="41388"/>
                  </a:lnTo>
                  <a:lnTo>
                    <a:pt x="37221" y="41817"/>
                  </a:lnTo>
                  <a:lnTo>
                    <a:pt x="36995" y="42246"/>
                  </a:lnTo>
                  <a:lnTo>
                    <a:pt x="36781" y="42746"/>
                  </a:lnTo>
                  <a:lnTo>
                    <a:pt x="36340" y="43174"/>
                  </a:lnTo>
                  <a:lnTo>
                    <a:pt x="36185" y="43615"/>
                  </a:lnTo>
                  <a:lnTo>
                    <a:pt x="36019" y="44056"/>
                  </a:lnTo>
                  <a:lnTo>
                    <a:pt x="35745" y="44484"/>
                  </a:lnTo>
                  <a:lnTo>
                    <a:pt x="35256" y="44710"/>
                  </a:lnTo>
                  <a:lnTo>
                    <a:pt x="34828" y="44746"/>
                  </a:lnTo>
                  <a:lnTo>
                    <a:pt x="34399" y="44865"/>
                  </a:lnTo>
                  <a:lnTo>
                    <a:pt x="33947" y="44710"/>
                  </a:lnTo>
                  <a:lnTo>
                    <a:pt x="33518" y="44591"/>
                  </a:lnTo>
                  <a:lnTo>
                    <a:pt x="33089" y="44710"/>
                  </a:lnTo>
                  <a:lnTo>
                    <a:pt x="33518" y="44865"/>
                  </a:lnTo>
                  <a:lnTo>
                    <a:pt x="33947" y="44865"/>
                  </a:lnTo>
                  <a:lnTo>
                    <a:pt x="34113" y="45306"/>
                  </a:lnTo>
                  <a:lnTo>
                    <a:pt x="34113" y="45734"/>
                  </a:lnTo>
                  <a:lnTo>
                    <a:pt x="34233" y="46163"/>
                  </a:lnTo>
                  <a:lnTo>
                    <a:pt x="34554" y="46651"/>
                  </a:lnTo>
                  <a:lnTo>
                    <a:pt x="34828" y="47092"/>
                  </a:lnTo>
                  <a:lnTo>
                    <a:pt x="35256" y="47532"/>
                  </a:lnTo>
                  <a:lnTo>
                    <a:pt x="35745" y="47640"/>
                  </a:lnTo>
                  <a:lnTo>
                    <a:pt x="36185" y="47247"/>
                  </a:lnTo>
                  <a:lnTo>
                    <a:pt x="36507" y="47806"/>
                  </a:lnTo>
                  <a:lnTo>
                    <a:pt x="36995" y="48128"/>
                  </a:lnTo>
                  <a:lnTo>
                    <a:pt x="37162" y="48616"/>
                  </a:lnTo>
                  <a:lnTo>
                    <a:pt x="37328" y="49116"/>
                  </a:lnTo>
                  <a:lnTo>
                    <a:pt x="37757" y="49604"/>
                  </a:lnTo>
                  <a:lnTo>
                    <a:pt x="37864" y="50033"/>
                  </a:lnTo>
                  <a:lnTo>
                    <a:pt x="37757" y="50461"/>
                  </a:lnTo>
                  <a:lnTo>
                    <a:pt x="38186" y="50902"/>
                  </a:lnTo>
                  <a:lnTo>
                    <a:pt x="38686" y="51283"/>
                  </a:lnTo>
                  <a:lnTo>
                    <a:pt x="39007" y="51712"/>
                  </a:lnTo>
                  <a:lnTo>
                    <a:pt x="39400" y="52271"/>
                  </a:lnTo>
                  <a:lnTo>
                    <a:pt x="39662" y="52867"/>
                  </a:lnTo>
                  <a:lnTo>
                    <a:pt x="39543" y="53521"/>
                  </a:lnTo>
                  <a:lnTo>
                    <a:pt x="39710" y="54010"/>
                  </a:lnTo>
                  <a:lnTo>
                    <a:pt x="40150" y="54379"/>
                  </a:lnTo>
                  <a:lnTo>
                    <a:pt x="40686" y="54807"/>
                  </a:lnTo>
                  <a:lnTo>
                    <a:pt x="40960" y="55260"/>
                  </a:lnTo>
                  <a:lnTo>
                    <a:pt x="41246" y="55748"/>
                  </a:lnTo>
                  <a:lnTo>
                    <a:pt x="41615" y="56177"/>
                  </a:lnTo>
                  <a:lnTo>
                    <a:pt x="41936" y="56617"/>
                  </a:lnTo>
                  <a:lnTo>
                    <a:pt x="42377" y="57046"/>
                  </a:lnTo>
                  <a:lnTo>
                    <a:pt x="42591" y="57474"/>
                  </a:lnTo>
                  <a:lnTo>
                    <a:pt x="42591" y="58022"/>
                  </a:lnTo>
                  <a:lnTo>
                    <a:pt x="42865" y="58463"/>
                  </a:lnTo>
                  <a:lnTo>
                    <a:pt x="43186" y="60368"/>
                  </a:lnTo>
                  <a:lnTo>
                    <a:pt x="43627" y="60689"/>
                  </a:lnTo>
                  <a:lnTo>
                    <a:pt x="44175" y="60689"/>
                  </a:lnTo>
                  <a:lnTo>
                    <a:pt x="44603" y="60630"/>
                  </a:lnTo>
                  <a:lnTo>
                    <a:pt x="44877" y="60153"/>
                  </a:lnTo>
                  <a:lnTo>
                    <a:pt x="45425" y="59868"/>
                  </a:lnTo>
                  <a:lnTo>
                    <a:pt x="46842" y="59987"/>
                  </a:lnTo>
                  <a:lnTo>
                    <a:pt x="47378" y="59272"/>
                  </a:lnTo>
                  <a:lnTo>
                    <a:pt x="47806" y="59118"/>
                  </a:lnTo>
                  <a:lnTo>
                    <a:pt x="48354" y="59010"/>
                  </a:lnTo>
                  <a:lnTo>
                    <a:pt x="48890" y="58844"/>
                  </a:lnTo>
                  <a:lnTo>
                    <a:pt x="49342" y="58677"/>
                  </a:lnTo>
                  <a:lnTo>
                    <a:pt x="49878" y="58296"/>
                  </a:lnTo>
                  <a:lnTo>
                    <a:pt x="50426" y="58129"/>
                  </a:lnTo>
                  <a:lnTo>
                    <a:pt x="50688" y="57701"/>
                  </a:lnTo>
                  <a:lnTo>
                    <a:pt x="51128" y="57427"/>
                  </a:lnTo>
                  <a:lnTo>
                    <a:pt x="51557" y="57308"/>
                  </a:lnTo>
                  <a:lnTo>
                    <a:pt x="52700" y="57427"/>
                  </a:lnTo>
                  <a:lnTo>
                    <a:pt x="52807" y="56879"/>
                  </a:lnTo>
                  <a:lnTo>
                    <a:pt x="52974" y="56450"/>
                  </a:lnTo>
                  <a:lnTo>
                    <a:pt x="53950" y="56058"/>
                  </a:lnTo>
                  <a:lnTo>
                    <a:pt x="54379" y="55629"/>
                  </a:lnTo>
                  <a:lnTo>
                    <a:pt x="54879" y="55629"/>
                  </a:lnTo>
                  <a:lnTo>
                    <a:pt x="54938" y="54974"/>
                  </a:lnTo>
                  <a:lnTo>
                    <a:pt x="55307" y="54545"/>
                  </a:lnTo>
                  <a:lnTo>
                    <a:pt x="55855" y="54760"/>
                  </a:lnTo>
                  <a:lnTo>
                    <a:pt x="55855" y="54212"/>
                  </a:lnTo>
                  <a:lnTo>
                    <a:pt x="55903" y="53676"/>
                  </a:lnTo>
                  <a:lnTo>
                    <a:pt x="56284" y="53236"/>
                  </a:lnTo>
                  <a:lnTo>
                    <a:pt x="56724" y="53021"/>
                  </a:lnTo>
                  <a:lnTo>
                    <a:pt x="56343" y="52533"/>
                  </a:lnTo>
                  <a:lnTo>
                    <a:pt x="55903" y="52307"/>
                  </a:lnTo>
                  <a:lnTo>
                    <a:pt x="55903" y="51878"/>
                  </a:lnTo>
                  <a:lnTo>
                    <a:pt x="55474" y="51557"/>
                  </a:lnTo>
                  <a:lnTo>
                    <a:pt x="54938" y="51450"/>
                  </a:lnTo>
                  <a:lnTo>
                    <a:pt x="55093" y="51021"/>
                  </a:lnTo>
                  <a:lnTo>
                    <a:pt x="54879" y="50569"/>
                  </a:lnTo>
                  <a:lnTo>
                    <a:pt x="54379" y="50854"/>
                  </a:lnTo>
                  <a:lnTo>
                    <a:pt x="54117" y="51283"/>
                  </a:lnTo>
                  <a:lnTo>
                    <a:pt x="54057" y="50854"/>
                  </a:lnTo>
                  <a:lnTo>
                    <a:pt x="53688" y="50366"/>
                  </a:lnTo>
                  <a:lnTo>
                    <a:pt x="53355" y="49378"/>
                  </a:lnTo>
                  <a:lnTo>
                    <a:pt x="52807" y="49866"/>
                  </a:lnTo>
                  <a:lnTo>
                    <a:pt x="52807" y="50307"/>
                  </a:lnTo>
                  <a:lnTo>
                    <a:pt x="52640" y="50854"/>
                  </a:lnTo>
                  <a:lnTo>
                    <a:pt x="52152" y="50735"/>
                  </a:lnTo>
                  <a:lnTo>
                    <a:pt x="51676" y="50628"/>
                  </a:lnTo>
                  <a:lnTo>
                    <a:pt x="51188" y="50569"/>
                  </a:lnTo>
                  <a:lnTo>
                    <a:pt x="50747" y="50902"/>
                  </a:lnTo>
                  <a:lnTo>
                    <a:pt x="50307" y="51057"/>
                  </a:lnTo>
                  <a:lnTo>
                    <a:pt x="49878" y="50628"/>
                  </a:lnTo>
                  <a:lnTo>
                    <a:pt x="50140" y="50199"/>
                  </a:lnTo>
                  <a:lnTo>
                    <a:pt x="50592" y="50080"/>
                  </a:lnTo>
                  <a:lnTo>
                    <a:pt x="51021" y="50307"/>
                  </a:lnTo>
                  <a:lnTo>
                    <a:pt x="51450" y="49926"/>
                  </a:lnTo>
                  <a:lnTo>
                    <a:pt x="51021" y="49866"/>
                  </a:lnTo>
                  <a:lnTo>
                    <a:pt x="50473" y="49866"/>
                  </a:lnTo>
                  <a:lnTo>
                    <a:pt x="50033" y="49771"/>
                  </a:lnTo>
                  <a:lnTo>
                    <a:pt x="49604" y="49652"/>
                  </a:lnTo>
                  <a:lnTo>
                    <a:pt x="49009" y="49652"/>
                  </a:lnTo>
                  <a:lnTo>
                    <a:pt x="48628" y="48521"/>
                  </a:lnTo>
                  <a:lnTo>
                    <a:pt x="48187" y="48354"/>
                  </a:lnTo>
                  <a:lnTo>
                    <a:pt x="47759" y="48068"/>
                  </a:lnTo>
                  <a:lnTo>
                    <a:pt x="47759" y="47640"/>
                  </a:lnTo>
                  <a:lnTo>
                    <a:pt x="47378" y="47151"/>
                  </a:lnTo>
                  <a:lnTo>
                    <a:pt x="47270" y="46711"/>
                  </a:lnTo>
                  <a:lnTo>
                    <a:pt x="47211" y="46282"/>
                  </a:lnTo>
                  <a:lnTo>
                    <a:pt x="47270" y="45842"/>
                  </a:lnTo>
                  <a:lnTo>
                    <a:pt x="47759" y="45675"/>
                  </a:lnTo>
                  <a:lnTo>
                    <a:pt x="48354" y="45734"/>
                  </a:lnTo>
                  <a:lnTo>
                    <a:pt x="48783" y="46282"/>
                  </a:lnTo>
                  <a:lnTo>
                    <a:pt x="49223" y="46818"/>
                  </a:lnTo>
                  <a:lnTo>
                    <a:pt x="49604" y="47366"/>
                  </a:lnTo>
                  <a:lnTo>
                    <a:pt x="50033" y="47640"/>
                  </a:lnTo>
                  <a:lnTo>
                    <a:pt x="50592" y="48068"/>
                  </a:lnTo>
                  <a:lnTo>
                    <a:pt x="51021" y="48354"/>
                  </a:lnTo>
                  <a:lnTo>
                    <a:pt x="51450" y="48521"/>
                  </a:lnTo>
                  <a:lnTo>
                    <a:pt x="51997" y="48616"/>
                  </a:lnTo>
                  <a:lnTo>
                    <a:pt x="52438" y="48616"/>
                  </a:lnTo>
                  <a:lnTo>
                    <a:pt x="53093" y="48521"/>
                  </a:lnTo>
                  <a:lnTo>
                    <a:pt x="53629" y="48402"/>
                  </a:lnTo>
                  <a:lnTo>
                    <a:pt x="54057" y="48521"/>
                  </a:lnTo>
                  <a:lnTo>
                    <a:pt x="54379" y="48949"/>
                  </a:lnTo>
                  <a:lnTo>
                    <a:pt x="54486" y="49378"/>
                  </a:lnTo>
                  <a:lnTo>
                    <a:pt x="54938" y="49604"/>
                  </a:lnTo>
                  <a:lnTo>
                    <a:pt x="55903" y="49485"/>
                  </a:lnTo>
                  <a:lnTo>
                    <a:pt x="56343" y="49771"/>
                  </a:lnTo>
                  <a:lnTo>
                    <a:pt x="56820" y="50033"/>
                  </a:lnTo>
                  <a:lnTo>
                    <a:pt x="58070" y="50080"/>
                  </a:lnTo>
                  <a:lnTo>
                    <a:pt x="59487" y="50080"/>
                  </a:lnTo>
                  <a:lnTo>
                    <a:pt x="60535" y="49926"/>
                  </a:lnTo>
                  <a:lnTo>
                    <a:pt x="60951" y="49973"/>
                  </a:lnTo>
                  <a:lnTo>
                    <a:pt x="60951" y="3037"/>
                  </a:lnTo>
                  <a:lnTo>
                    <a:pt x="60535" y="2930"/>
                  </a:lnTo>
                  <a:lnTo>
                    <a:pt x="60082" y="2501"/>
                  </a:lnTo>
                  <a:lnTo>
                    <a:pt x="59653" y="2334"/>
                  </a:lnTo>
                  <a:lnTo>
                    <a:pt x="58832" y="2334"/>
                  </a:lnTo>
                  <a:lnTo>
                    <a:pt x="58403" y="1965"/>
                  </a:lnTo>
                  <a:lnTo>
                    <a:pt x="57153" y="1799"/>
                  </a:lnTo>
                  <a:lnTo>
                    <a:pt x="56617" y="1346"/>
                  </a:lnTo>
                  <a:lnTo>
                    <a:pt x="56189" y="977"/>
                  </a:lnTo>
                  <a:lnTo>
                    <a:pt x="55736" y="858"/>
                  </a:lnTo>
                  <a:lnTo>
                    <a:pt x="55307" y="1144"/>
                  </a:lnTo>
                  <a:lnTo>
                    <a:pt x="55629" y="1680"/>
                  </a:lnTo>
                  <a:lnTo>
                    <a:pt x="56069" y="2108"/>
                  </a:lnTo>
                  <a:lnTo>
                    <a:pt x="56558" y="2227"/>
                  </a:lnTo>
                  <a:lnTo>
                    <a:pt x="56879" y="2656"/>
                  </a:lnTo>
                  <a:lnTo>
                    <a:pt x="57439" y="2930"/>
                  </a:lnTo>
                  <a:lnTo>
                    <a:pt x="57320" y="3370"/>
                  </a:lnTo>
                  <a:lnTo>
                    <a:pt x="56879" y="3644"/>
                  </a:lnTo>
                  <a:lnTo>
                    <a:pt x="56343" y="4013"/>
                  </a:lnTo>
                  <a:lnTo>
                    <a:pt x="55903" y="4180"/>
                  </a:lnTo>
                  <a:lnTo>
                    <a:pt x="56022" y="3751"/>
                  </a:lnTo>
                  <a:lnTo>
                    <a:pt x="55903" y="3215"/>
                  </a:lnTo>
                  <a:lnTo>
                    <a:pt x="55474" y="3311"/>
                  </a:lnTo>
                  <a:lnTo>
                    <a:pt x="55093" y="3751"/>
                  </a:lnTo>
                  <a:lnTo>
                    <a:pt x="54653" y="3751"/>
                  </a:lnTo>
                  <a:lnTo>
                    <a:pt x="54224" y="3644"/>
                  </a:lnTo>
                  <a:lnTo>
                    <a:pt x="53783" y="4013"/>
                  </a:lnTo>
                  <a:lnTo>
                    <a:pt x="52640" y="4013"/>
                  </a:lnTo>
                  <a:lnTo>
                    <a:pt x="52640" y="4466"/>
                  </a:lnTo>
                  <a:lnTo>
                    <a:pt x="51938" y="4180"/>
                  </a:lnTo>
                  <a:lnTo>
                    <a:pt x="51724" y="3751"/>
                  </a:lnTo>
                  <a:lnTo>
                    <a:pt x="51724" y="3311"/>
                  </a:lnTo>
                  <a:lnTo>
                    <a:pt x="51283" y="3525"/>
                  </a:lnTo>
                  <a:lnTo>
                    <a:pt x="50747" y="3751"/>
                  </a:lnTo>
                  <a:lnTo>
                    <a:pt x="50199" y="3906"/>
                  </a:lnTo>
                  <a:lnTo>
                    <a:pt x="49711" y="4013"/>
                  </a:lnTo>
                  <a:lnTo>
                    <a:pt x="49223" y="4299"/>
                  </a:lnTo>
                  <a:lnTo>
                    <a:pt x="48628" y="4347"/>
                  </a:lnTo>
                  <a:lnTo>
                    <a:pt x="48092" y="4728"/>
                  </a:lnTo>
                  <a:lnTo>
                    <a:pt x="47640" y="5001"/>
                  </a:lnTo>
                  <a:lnTo>
                    <a:pt x="47211" y="5001"/>
                  </a:lnTo>
                  <a:lnTo>
                    <a:pt x="46937" y="5430"/>
                  </a:lnTo>
                  <a:lnTo>
                    <a:pt x="47044" y="5871"/>
                  </a:lnTo>
                  <a:lnTo>
                    <a:pt x="46508" y="6145"/>
                  </a:lnTo>
                  <a:lnTo>
                    <a:pt x="46080" y="6145"/>
                  </a:lnTo>
                  <a:lnTo>
                    <a:pt x="45592" y="6311"/>
                  </a:lnTo>
                  <a:lnTo>
                    <a:pt x="45151" y="5978"/>
                  </a:lnTo>
                  <a:lnTo>
                    <a:pt x="44877" y="5490"/>
                  </a:lnTo>
                  <a:lnTo>
                    <a:pt x="44877" y="5061"/>
                  </a:lnTo>
                  <a:lnTo>
                    <a:pt x="45853" y="5061"/>
                  </a:lnTo>
                  <a:lnTo>
                    <a:pt x="45853" y="4501"/>
                  </a:lnTo>
                  <a:lnTo>
                    <a:pt x="45425" y="4073"/>
                  </a:lnTo>
                  <a:lnTo>
                    <a:pt x="44996" y="3811"/>
                  </a:lnTo>
                  <a:lnTo>
                    <a:pt x="44544" y="3751"/>
                  </a:lnTo>
                  <a:lnTo>
                    <a:pt x="44008" y="3644"/>
                  </a:lnTo>
                  <a:lnTo>
                    <a:pt x="43294" y="4013"/>
                  </a:lnTo>
                  <a:lnTo>
                    <a:pt x="43841" y="4180"/>
                  </a:lnTo>
                  <a:lnTo>
                    <a:pt x="43579" y="5490"/>
                  </a:lnTo>
                  <a:lnTo>
                    <a:pt x="43901" y="5978"/>
                  </a:lnTo>
                  <a:lnTo>
                    <a:pt x="44175" y="6406"/>
                  </a:lnTo>
                  <a:lnTo>
                    <a:pt x="44115" y="6847"/>
                  </a:lnTo>
                  <a:lnTo>
                    <a:pt x="43901" y="7288"/>
                  </a:lnTo>
                  <a:lnTo>
                    <a:pt x="43353" y="6966"/>
                  </a:lnTo>
                  <a:lnTo>
                    <a:pt x="42924" y="6740"/>
                  </a:lnTo>
                  <a:lnTo>
                    <a:pt x="42496" y="6966"/>
                  </a:lnTo>
                  <a:lnTo>
                    <a:pt x="41936" y="6966"/>
                  </a:lnTo>
                  <a:lnTo>
                    <a:pt x="41674" y="7395"/>
                  </a:lnTo>
                  <a:lnTo>
                    <a:pt x="41246" y="7454"/>
                  </a:lnTo>
                  <a:lnTo>
                    <a:pt x="40793" y="7716"/>
                  </a:lnTo>
                  <a:lnTo>
                    <a:pt x="40364" y="7990"/>
                  </a:lnTo>
                  <a:lnTo>
                    <a:pt x="40364" y="8419"/>
                  </a:lnTo>
                  <a:lnTo>
                    <a:pt x="40793" y="8812"/>
                  </a:lnTo>
                  <a:lnTo>
                    <a:pt x="40531" y="9240"/>
                  </a:lnTo>
                  <a:lnTo>
                    <a:pt x="39995" y="9240"/>
                  </a:lnTo>
                  <a:lnTo>
                    <a:pt x="39436" y="9193"/>
                  </a:lnTo>
                  <a:lnTo>
                    <a:pt x="38948" y="8966"/>
                  </a:lnTo>
                  <a:lnTo>
                    <a:pt x="38459" y="8907"/>
                  </a:lnTo>
                  <a:lnTo>
                    <a:pt x="38031" y="8419"/>
                  </a:lnTo>
                  <a:lnTo>
                    <a:pt x="37590" y="8704"/>
                  </a:lnTo>
                  <a:lnTo>
                    <a:pt x="37697" y="9193"/>
                  </a:lnTo>
                  <a:lnTo>
                    <a:pt x="38031" y="9621"/>
                  </a:lnTo>
                  <a:lnTo>
                    <a:pt x="38459" y="9621"/>
                  </a:lnTo>
                  <a:lnTo>
                    <a:pt x="38948" y="9788"/>
                  </a:lnTo>
                  <a:lnTo>
                    <a:pt x="38948" y="10217"/>
                  </a:lnTo>
                  <a:lnTo>
                    <a:pt x="38150" y="10217"/>
                  </a:lnTo>
                  <a:lnTo>
                    <a:pt x="37697" y="10383"/>
                  </a:lnTo>
                  <a:lnTo>
                    <a:pt x="37221" y="9955"/>
                  </a:lnTo>
                  <a:lnTo>
                    <a:pt x="36614" y="9788"/>
                  </a:lnTo>
                  <a:lnTo>
                    <a:pt x="36340" y="9240"/>
                  </a:lnTo>
                  <a:lnTo>
                    <a:pt x="36340" y="8704"/>
                  </a:lnTo>
                  <a:lnTo>
                    <a:pt x="35804" y="8704"/>
                  </a:lnTo>
                  <a:lnTo>
                    <a:pt x="35804" y="7931"/>
                  </a:lnTo>
                  <a:lnTo>
                    <a:pt x="35911" y="7454"/>
                  </a:lnTo>
                  <a:lnTo>
                    <a:pt x="35649" y="7002"/>
                  </a:lnTo>
                  <a:lnTo>
                    <a:pt x="35090" y="6740"/>
                  </a:lnTo>
                  <a:lnTo>
                    <a:pt x="34935" y="6311"/>
                  </a:lnTo>
                  <a:lnTo>
                    <a:pt x="34935" y="6311"/>
                  </a:lnTo>
                  <a:lnTo>
                    <a:pt x="35090" y="6406"/>
                  </a:lnTo>
                  <a:lnTo>
                    <a:pt x="35530" y="6466"/>
                  </a:lnTo>
                  <a:lnTo>
                    <a:pt x="36078" y="6466"/>
                  </a:lnTo>
                  <a:lnTo>
                    <a:pt x="36507" y="6847"/>
                  </a:lnTo>
                  <a:lnTo>
                    <a:pt x="38150" y="7002"/>
                  </a:lnTo>
                  <a:lnTo>
                    <a:pt x="38578" y="7121"/>
                  </a:lnTo>
                  <a:lnTo>
                    <a:pt x="39007" y="7228"/>
                  </a:lnTo>
                  <a:lnTo>
                    <a:pt x="39543" y="7121"/>
                  </a:lnTo>
                  <a:lnTo>
                    <a:pt x="39995" y="6966"/>
                  </a:lnTo>
                  <a:lnTo>
                    <a:pt x="40424" y="6847"/>
                  </a:lnTo>
                  <a:lnTo>
                    <a:pt x="40912" y="6680"/>
                  </a:lnTo>
                  <a:lnTo>
                    <a:pt x="41341" y="6252"/>
                  </a:lnTo>
                  <a:lnTo>
                    <a:pt x="41400" y="5752"/>
                  </a:lnTo>
                  <a:lnTo>
                    <a:pt x="41341" y="5263"/>
                  </a:lnTo>
                  <a:lnTo>
                    <a:pt x="40960" y="4787"/>
                  </a:lnTo>
                  <a:lnTo>
                    <a:pt x="40531" y="4501"/>
                  </a:lnTo>
                  <a:lnTo>
                    <a:pt x="40091" y="4501"/>
                  </a:lnTo>
                  <a:lnTo>
                    <a:pt x="39543" y="4466"/>
                  </a:lnTo>
                  <a:lnTo>
                    <a:pt x="39174" y="4013"/>
                  </a:lnTo>
                  <a:lnTo>
                    <a:pt x="38745" y="3811"/>
                  </a:lnTo>
                  <a:lnTo>
                    <a:pt x="38305" y="3477"/>
                  </a:lnTo>
                  <a:lnTo>
                    <a:pt x="37864" y="3311"/>
                  </a:lnTo>
                  <a:lnTo>
                    <a:pt x="37328" y="3215"/>
                  </a:lnTo>
                  <a:lnTo>
                    <a:pt x="36781" y="3311"/>
                  </a:lnTo>
                  <a:lnTo>
                    <a:pt x="36340" y="3096"/>
                  </a:lnTo>
                  <a:lnTo>
                    <a:pt x="35911" y="2763"/>
                  </a:lnTo>
                  <a:lnTo>
                    <a:pt x="35364" y="2763"/>
                  </a:lnTo>
                  <a:lnTo>
                    <a:pt x="35256" y="3215"/>
                  </a:lnTo>
                  <a:lnTo>
                    <a:pt x="34828" y="2823"/>
                  </a:lnTo>
                  <a:lnTo>
                    <a:pt x="34554" y="2394"/>
                  </a:lnTo>
                  <a:lnTo>
                    <a:pt x="34494" y="1965"/>
                  </a:lnTo>
                  <a:lnTo>
                    <a:pt x="33685" y="2227"/>
                  </a:lnTo>
                  <a:lnTo>
                    <a:pt x="33244" y="2061"/>
                  </a:lnTo>
                  <a:lnTo>
                    <a:pt x="32816" y="1965"/>
                  </a:lnTo>
                  <a:lnTo>
                    <a:pt x="32327" y="1572"/>
                  </a:lnTo>
                  <a:lnTo>
                    <a:pt x="32816" y="1572"/>
                  </a:lnTo>
                  <a:lnTo>
                    <a:pt x="32435" y="858"/>
                  </a:lnTo>
                  <a:lnTo>
                    <a:pt x="31994" y="858"/>
                  </a:lnTo>
                  <a:lnTo>
                    <a:pt x="31565" y="691"/>
                  </a:lnTo>
                  <a:lnTo>
                    <a:pt x="31137" y="536"/>
                  </a:lnTo>
                  <a:lnTo>
                    <a:pt x="31137" y="1084"/>
                  </a:lnTo>
                  <a:lnTo>
                    <a:pt x="30589" y="691"/>
                  </a:lnTo>
                  <a:lnTo>
                    <a:pt x="30851" y="263"/>
                  </a:lnTo>
                  <a:lnTo>
                    <a:pt x="30851" y="263"/>
                  </a:lnTo>
                  <a:lnTo>
                    <a:pt x="29660" y="429"/>
                  </a:lnTo>
                  <a:lnTo>
                    <a:pt x="29494" y="977"/>
                  </a:lnTo>
                  <a:lnTo>
                    <a:pt x="29339" y="536"/>
                  </a:lnTo>
                  <a:lnTo>
                    <a:pt x="28898" y="536"/>
                  </a:lnTo>
                  <a:lnTo>
                    <a:pt x="28684"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7" name="Google Shape;1727;p111"/>
            <p:cNvSpPr/>
            <p:nvPr/>
          </p:nvSpPr>
          <p:spPr>
            <a:xfrm>
              <a:off x="6420700" y="1255575"/>
              <a:ext cx="283700" cy="234300"/>
            </a:xfrm>
            <a:custGeom>
              <a:rect b="b" l="l" r="r" t="t"/>
              <a:pathLst>
                <a:path extrusionOk="0" h="9372" w="11348">
                  <a:moveTo>
                    <a:pt x="11347" y="0"/>
                  </a:moveTo>
                  <a:lnTo>
                    <a:pt x="11300" y="12"/>
                  </a:lnTo>
                  <a:lnTo>
                    <a:pt x="10871" y="131"/>
                  </a:lnTo>
                  <a:lnTo>
                    <a:pt x="10430" y="131"/>
                  </a:lnTo>
                  <a:lnTo>
                    <a:pt x="9942" y="393"/>
                  </a:lnTo>
                  <a:lnTo>
                    <a:pt x="7930" y="393"/>
                  </a:lnTo>
                  <a:lnTo>
                    <a:pt x="7442" y="667"/>
                  </a:lnTo>
                  <a:lnTo>
                    <a:pt x="7216" y="1096"/>
                  </a:lnTo>
                  <a:lnTo>
                    <a:pt x="5703" y="1429"/>
                  </a:lnTo>
                  <a:lnTo>
                    <a:pt x="5275" y="1644"/>
                  </a:lnTo>
                  <a:lnTo>
                    <a:pt x="4775" y="1917"/>
                  </a:lnTo>
                  <a:lnTo>
                    <a:pt x="4513" y="2346"/>
                  </a:lnTo>
                  <a:lnTo>
                    <a:pt x="4025" y="2679"/>
                  </a:lnTo>
                  <a:lnTo>
                    <a:pt x="3632" y="3227"/>
                  </a:lnTo>
                  <a:lnTo>
                    <a:pt x="3632" y="3763"/>
                  </a:lnTo>
                  <a:lnTo>
                    <a:pt x="3203" y="3763"/>
                  </a:lnTo>
                  <a:lnTo>
                    <a:pt x="2667" y="3882"/>
                  </a:lnTo>
                  <a:lnTo>
                    <a:pt x="2120" y="4084"/>
                  </a:lnTo>
                  <a:lnTo>
                    <a:pt x="2334" y="4573"/>
                  </a:lnTo>
                  <a:lnTo>
                    <a:pt x="2774" y="4573"/>
                  </a:lnTo>
                  <a:lnTo>
                    <a:pt x="2834" y="5013"/>
                  </a:lnTo>
                  <a:lnTo>
                    <a:pt x="2393" y="5073"/>
                  </a:lnTo>
                  <a:lnTo>
                    <a:pt x="1846" y="5073"/>
                  </a:lnTo>
                  <a:lnTo>
                    <a:pt x="1584" y="5620"/>
                  </a:lnTo>
                  <a:lnTo>
                    <a:pt x="1084" y="5894"/>
                  </a:lnTo>
                  <a:lnTo>
                    <a:pt x="988" y="6323"/>
                  </a:lnTo>
                  <a:lnTo>
                    <a:pt x="869" y="6811"/>
                  </a:lnTo>
                  <a:lnTo>
                    <a:pt x="429" y="6704"/>
                  </a:lnTo>
                  <a:lnTo>
                    <a:pt x="107" y="7144"/>
                  </a:lnTo>
                  <a:lnTo>
                    <a:pt x="0" y="7573"/>
                  </a:lnTo>
                  <a:lnTo>
                    <a:pt x="107" y="8002"/>
                  </a:lnTo>
                  <a:lnTo>
                    <a:pt x="703" y="7835"/>
                  </a:lnTo>
                  <a:lnTo>
                    <a:pt x="1143" y="8121"/>
                  </a:lnTo>
                  <a:lnTo>
                    <a:pt x="1584" y="8121"/>
                  </a:lnTo>
                  <a:lnTo>
                    <a:pt x="2072" y="8490"/>
                  </a:lnTo>
                  <a:lnTo>
                    <a:pt x="1846" y="9085"/>
                  </a:lnTo>
                  <a:lnTo>
                    <a:pt x="3096" y="9204"/>
                  </a:lnTo>
                  <a:lnTo>
                    <a:pt x="3751" y="9252"/>
                  </a:lnTo>
                  <a:lnTo>
                    <a:pt x="4287" y="9371"/>
                  </a:lnTo>
                  <a:lnTo>
                    <a:pt x="4775" y="9371"/>
                  </a:lnTo>
                  <a:lnTo>
                    <a:pt x="4775" y="8823"/>
                  </a:lnTo>
                  <a:lnTo>
                    <a:pt x="4620" y="8395"/>
                  </a:lnTo>
                  <a:lnTo>
                    <a:pt x="4179" y="8002"/>
                  </a:lnTo>
                  <a:lnTo>
                    <a:pt x="3751" y="7573"/>
                  </a:lnTo>
                  <a:lnTo>
                    <a:pt x="3489" y="7144"/>
                  </a:lnTo>
                  <a:lnTo>
                    <a:pt x="3525" y="6585"/>
                  </a:lnTo>
                  <a:lnTo>
                    <a:pt x="3632" y="6156"/>
                  </a:lnTo>
                  <a:lnTo>
                    <a:pt x="3917" y="5620"/>
                  </a:lnTo>
                  <a:lnTo>
                    <a:pt x="4346" y="5168"/>
                  </a:lnTo>
                  <a:lnTo>
                    <a:pt x="4775" y="4846"/>
                  </a:lnTo>
                  <a:lnTo>
                    <a:pt x="5168" y="4311"/>
                  </a:lnTo>
                  <a:lnTo>
                    <a:pt x="5596" y="3930"/>
                  </a:lnTo>
                  <a:lnTo>
                    <a:pt x="5965" y="3489"/>
                  </a:lnTo>
                  <a:lnTo>
                    <a:pt x="6418" y="3108"/>
                  </a:lnTo>
                  <a:lnTo>
                    <a:pt x="6847" y="2953"/>
                  </a:lnTo>
                  <a:lnTo>
                    <a:pt x="7382" y="2632"/>
                  </a:lnTo>
                  <a:lnTo>
                    <a:pt x="7835" y="2513"/>
                  </a:lnTo>
                  <a:lnTo>
                    <a:pt x="8263" y="2084"/>
                  </a:lnTo>
                  <a:lnTo>
                    <a:pt x="8633" y="1644"/>
                  </a:lnTo>
                  <a:lnTo>
                    <a:pt x="9085" y="1644"/>
                  </a:lnTo>
                  <a:lnTo>
                    <a:pt x="9680" y="1263"/>
                  </a:lnTo>
                  <a:lnTo>
                    <a:pt x="10168" y="1155"/>
                  </a:lnTo>
                  <a:lnTo>
                    <a:pt x="11347" y="977"/>
                  </a:lnTo>
                  <a:lnTo>
                    <a:pt x="11347" y="0"/>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8" name="Google Shape;1728;p111"/>
            <p:cNvSpPr/>
            <p:nvPr/>
          </p:nvSpPr>
          <p:spPr>
            <a:xfrm>
              <a:off x="6704375" y="1234150"/>
              <a:ext cx="79200" cy="45850"/>
            </a:xfrm>
            <a:custGeom>
              <a:rect b="b" l="l" r="r" t="t"/>
              <a:pathLst>
                <a:path extrusionOk="0" h="1834" w="3168">
                  <a:moveTo>
                    <a:pt x="1631" y="0"/>
                  </a:moveTo>
                  <a:lnTo>
                    <a:pt x="1203" y="167"/>
                  </a:lnTo>
                  <a:lnTo>
                    <a:pt x="834" y="595"/>
                  </a:lnTo>
                  <a:lnTo>
                    <a:pt x="381" y="595"/>
                  </a:lnTo>
                  <a:lnTo>
                    <a:pt x="0" y="857"/>
                  </a:lnTo>
                  <a:lnTo>
                    <a:pt x="0" y="1834"/>
                  </a:lnTo>
                  <a:lnTo>
                    <a:pt x="215" y="1786"/>
                  </a:lnTo>
                  <a:lnTo>
                    <a:pt x="667" y="1691"/>
                  </a:lnTo>
                  <a:lnTo>
                    <a:pt x="1203" y="1417"/>
                  </a:lnTo>
                  <a:lnTo>
                    <a:pt x="2453" y="1250"/>
                  </a:lnTo>
                  <a:lnTo>
                    <a:pt x="2715" y="822"/>
                  </a:lnTo>
                  <a:lnTo>
                    <a:pt x="3167" y="441"/>
                  </a:lnTo>
                  <a:lnTo>
                    <a:pt x="2882" y="0"/>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9" name="Google Shape;1729;p111"/>
          <p:cNvSpPr/>
          <p:nvPr/>
        </p:nvSpPr>
        <p:spPr>
          <a:xfrm>
            <a:off x="12044513" y="6288830"/>
            <a:ext cx="267300" cy="267300"/>
          </a:xfrm>
          <a:prstGeom prst="ellipse">
            <a:avLst/>
          </a:prstGeom>
          <a:solidFill>
            <a:srgbClr val="040531"/>
          </a:solidFill>
          <a:ln cap="flat" cmpd="sng" w="9525">
            <a:solidFill>
              <a:srgbClr val="17336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0" name="Google Shape;1730;p111"/>
          <p:cNvPicPr preferRelativeResize="0"/>
          <p:nvPr/>
        </p:nvPicPr>
        <p:blipFill>
          <a:blip r:embed="rId3">
            <a:alphaModFix/>
          </a:blip>
          <a:stretch>
            <a:fillRect/>
          </a:stretch>
        </p:blipFill>
        <p:spPr>
          <a:xfrm>
            <a:off x="12993658" y="5475281"/>
            <a:ext cx="2123945" cy="599705"/>
          </a:xfrm>
          <a:prstGeom prst="rect">
            <a:avLst/>
          </a:prstGeom>
          <a:noFill/>
          <a:ln>
            <a:noFill/>
          </a:ln>
        </p:spPr>
      </p:pic>
      <p:sp>
        <p:nvSpPr>
          <p:cNvPr id="1731" name="Google Shape;1731;p111"/>
          <p:cNvSpPr/>
          <p:nvPr/>
        </p:nvSpPr>
        <p:spPr>
          <a:xfrm>
            <a:off x="1720300" y="3966375"/>
            <a:ext cx="3363900" cy="6148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100">
                <a:solidFill>
                  <a:schemeClr val="lt1"/>
                </a:solidFill>
                <a:latin typeface="Montserrat SemiBold"/>
                <a:ea typeface="Montserrat SemiBold"/>
                <a:cs typeface="Montserrat SemiBold"/>
                <a:sym typeface="Montserrat SemiBold"/>
              </a:rPr>
              <a:t>Destination Data Port</a:t>
            </a:r>
            <a:endParaRPr sz="3100">
              <a:solidFill>
                <a:schemeClr val="lt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1700">
              <a:solidFill>
                <a:schemeClr val="lt1"/>
              </a:solidFill>
              <a:latin typeface="Montserrat SemiBold"/>
              <a:ea typeface="Montserrat SemiBold"/>
              <a:cs typeface="Montserrat SemiBold"/>
              <a:sym typeface="Montserrat SemiBold"/>
            </a:endParaRPr>
          </a:p>
        </p:txBody>
      </p:sp>
      <p:grpSp>
        <p:nvGrpSpPr>
          <p:cNvPr id="1732" name="Google Shape;1732;p111"/>
          <p:cNvGrpSpPr/>
          <p:nvPr/>
        </p:nvGrpSpPr>
        <p:grpSpPr>
          <a:xfrm>
            <a:off x="14946703" y="3567453"/>
            <a:ext cx="12357105" cy="7344846"/>
            <a:chOff x="3676125" y="3122650"/>
            <a:chExt cx="9816575" cy="5834800"/>
          </a:xfrm>
        </p:grpSpPr>
        <p:grpSp>
          <p:nvGrpSpPr>
            <p:cNvPr id="1733" name="Google Shape;1733;p111"/>
            <p:cNvGrpSpPr/>
            <p:nvPr/>
          </p:nvGrpSpPr>
          <p:grpSpPr>
            <a:xfrm>
              <a:off x="3837250" y="3250100"/>
              <a:ext cx="9529016" cy="5574200"/>
              <a:chOff x="3837250" y="2564300"/>
              <a:chExt cx="9529016" cy="5574200"/>
            </a:xfrm>
          </p:grpSpPr>
          <p:sp>
            <p:nvSpPr>
              <p:cNvPr id="1734" name="Google Shape;1734;p111"/>
              <p:cNvSpPr/>
              <p:nvPr/>
            </p:nvSpPr>
            <p:spPr>
              <a:xfrm>
                <a:off x="10310850" y="4252550"/>
                <a:ext cx="3003050" cy="1266200"/>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38100">
                <a:solidFill>
                  <a:schemeClr val="accent2"/>
                </a:solidFill>
                <a:prstDash val="solid"/>
                <a:round/>
                <a:headEnd len="med" w="med" type="none"/>
                <a:tailEnd len="med" w="med" type="none"/>
              </a:ln>
            </p:spPr>
          </p:sp>
          <p:sp>
            <p:nvSpPr>
              <p:cNvPr id="1735" name="Google Shape;1735;p111"/>
              <p:cNvSpPr/>
              <p:nvPr/>
            </p:nvSpPr>
            <p:spPr>
              <a:xfrm>
                <a:off x="6156950" y="3353422"/>
                <a:ext cx="1636379" cy="57541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38100">
                <a:solidFill>
                  <a:schemeClr val="accent2"/>
                </a:solidFill>
                <a:prstDash val="solid"/>
                <a:round/>
                <a:headEnd len="med" w="med" type="none"/>
                <a:tailEnd len="med" w="med" type="none"/>
              </a:ln>
            </p:spPr>
          </p:sp>
          <p:sp>
            <p:nvSpPr>
              <p:cNvPr id="1736" name="Google Shape;1736;p111"/>
              <p:cNvSpPr/>
              <p:nvPr/>
            </p:nvSpPr>
            <p:spPr>
              <a:xfrm>
                <a:off x="4844228" y="3353425"/>
                <a:ext cx="1312722" cy="1690341"/>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38100">
                <a:solidFill>
                  <a:schemeClr val="accent2"/>
                </a:solidFill>
                <a:prstDash val="solid"/>
                <a:round/>
                <a:headEnd len="med" w="med" type="none"/>
                <a:tailEnd len="med" w="med" type="none"/>
              </a:ln>
            </p:spPr>
          </p:sp>
          <p:sp>
            <p:nvSpPr>
              <p:cNvPr id="1737" name="Google Shape;1737;p111"/>
              <p:cNvSpPr/>
              <p:nvPr/>
            </p:nvSpPr>
            <p:spPr>
              <a:xfrm>
                <a:off x="4934150" y="3982800"/>
                <a:ext cx="2877175" cy="1222800"/>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38100">
                <a:solidFill>
                  <a:schemeClr val="accent2"/>
                </a:solidFill>
                <a:prstDash val="solid"/>
                <a:round/>
                <a:headEnd len="med" w="med" type="none"/>
                <a:tailEnd len="med" w="med" type="none"/>
              </a:ln>
            </p:spPr>
          </p:sp>
          <p:sp>
            <p:nvSpPr>
              <p:cNvPr id="1738" name="Google Shape;1738;p111"/>
              <p:cNvSpPr/>
              <p:nvPr/>
            </p:nvSpPr>
            <p:spPr>
              <a:xfrm>
                <a:off x="3837250" y="3605200"/>
                <a:ext cx="899084" cy="145651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38100">
                <a:solidFill>
                  <a:schemeClr val="accent2"/>
                </a:solidFill>
                <a:prstDash val="solid"/>
                <a:round/>
                <a:headEnd len="med" w="med" type="none"/>
                <a:tailEnd len="med" w="med" type="none"/>
              </a:ln>
            </p:spPr>
          </p:sp>
          <p:sp>
            <p:nvSpPr>
              <p:cNvPr id="1739" name="Google Shape;1739;p111"/>
              <p:cNvSpPr/>
              <p:nvPr/>
            </p:nvSpPr>
            <p:spPr>
              <a:xfrm>
                <a:off x="7132640" y="4036750"/>
                <a:ext cx="750600" cy="2175850"/>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38100">
                <a:solidFill>
                  <a:schemeClr val="accent2"/>
                </a:solidFill>
                <a:prstDash val="solid"/>
                <a:round/>
                <a:headEnd len="med" w="med" type="none"/>
                <a:tailEnd len="med" w="med" type="none"/>
              </a:ln>
            </p:spPr>
          </p:sp>
          <p:sp>
            <p:nvSpPr>
              <p:cNvPr id="1740" name="Google Shape;1740;p111"/>
              <p:cNvSpPr/>
              <p:nvPr/>
            </p:nvSpPr>
            <p:spPr>
              <a:xfrm>
                <a:off x="7343775" y="5906900"/>
                <a:ext cx="1996050" cy="2211825"/>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38100">
                <a:solidFill>
                  <a:schemeClr val="accent2"/>
                </a:solidFill>
                <a:prstDash val="solid"/>
                <a:round/>
                <a:headEnd len="med" w="med" type="none"/>
                <a:tailEnd len="med" w="med" type="none"/>
              </a:ln>
            </p:spPr>
          </p:sp>
          <p:sp>
            <p:nvSpPr>
              <p:cNvPr id="1741" name="Google Shape;1741;p111"/>
              <p:cNvSpPr/>
              <p:nvPr/>
            </p:nvSpPr>
            <p:spPr>
              <a:xfrm>
                <a:off x="7006554" y="6410425"/>
                <a:ext cx="229325" cy="169032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38100">
                <a:solidFill>
                  <a:schemeClr val="accent2"/>
                </a:solidFill>
                <a:prstDash val="solid"/>
                <a:round/>
                <a:headEnd len="med" w="med" type="none"/>
                <a:tailEnd len="med" w="med" type="none"/>
              </a:ln>
            </p:spPr>
          </p:sp>
          <p:sp>
            <p:nvSpPr>
              <p:cNvPr id="1742" name="Google Shape;1742;p111"/>
              <p:cNvSpPr/>
              <p:nvPr/>
            </p:nvSpPr>
            <p:spPr>
              <a:xfrm>
                <a:off x="4088975" y="7003825"/>
                <a:ext cx="3074975" cy="1134675"/>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38100">
                <a:solidFill>
                  <a:schemeClr val="accent2"/>
                </a:solidFill>
                <a:prstDash val="solid"/>
                <a:round/>
                <a:headEnd len="med" w="med" type="none"/>
                <a:tailEnd len="med" w="med" type="none"/>
              </a:ln>
            </p:spPr>
          </p:sp>
          <p:sp>
            <p:nvSpPr>
              <p:cNvPr id="1743" name="Google Shape;1743;p111"/>
              <p:cNvSpPr/>
              <p:nvPr/>
            </p:nvSpPr>
            <p:spPr>
              <a:xfrm>
                <a:off x="10526650" y="3677100"/>
                <a:ext cx="1996025" cy="4297775"/>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38100">
                <a:solidFill>
                  <a:schemeClr val="accent2"/>
                </a:solidFill>
                <a:prstDash val="solid"/>
                <a:round/>
                <a:headEnd len="med" w="med" type="none"/>
                <a:tailEnd len="med" w="med" type="none"/>
              </a:ln>
            </p:spPr>
          </p:sp>
          <p:sp>
            <p:nvSpPr>
              <p:cNvPr id="1744" name="Google Shape;1744;p111"/>
              <p:cNvSpPr/>
              <p:nvPr/>
            </p:nvSpPr>
            <p:spPr>
              <a:xfrm>
                <a:off x="10598575" y="7712423"/>
                <a:ext cx="2373675" cy="318475"/>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38100">
                <a:solidFill>
                  <a:schemeClr val="accent2"/>
                </a:solidFill>
                <a:prstDash val="solid"/>
                <a:round/>
                <a:headEnd len="med" w="med" type="none"/>
                <a:tailEnd len="med" w="med" type="none"/>
              </a:ln>
            </p:spPr>
          </p:sp>
          <p:sp>
            <p:nvSpPr>
              <p:cNvPr id="1745" name="Google Shape;1745;p111"/>
              <p:cNvSpPr/>
              <p:nvPr/>
            </p:nvSpPr>
            <p:spPr>
              <a:xfrm>
                <a:off x="9429725" y="5924900"/>
                <a:ext cx="1078950" cy="2014000"/>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38100">
                <a:solidFill>
                  <a:schemeClr val="accent2"/>
                </a:solidFill>
                <a:prstDash val="solid"/>
                <a:round/>
                <a:headEnd len="med" w="med" type="none"/>
                <a:tailEnd len="med" w="med" type="none"/>
              </a:ln>
            </p:spPr>
          </p:sp>
          <p:sp>
            <p:nvSpPr>
              <p:cNvPr id="1746" name="Google Shape;1746;p111"/>
              <p:cNvSpPr/>
              <p:nvPr/>
            </p:nvSpPr>
            <p:spPr>
              <a:xfrm>
                <a:off x="12874770" y="5511300"/>
                <a:ext cx="444625" cy="2409625"/>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38100">
                <a:solidFill>
                  <a:schemeClr val="accent2"/>
                </a:solidFill>
                <a:prstDash val="solid"/>
                <a:round/>
                <a:headEnd len="med" w="med" type="none"/>
                <a:tailEnd len="med" w="med" type="none"/>
              </a:ln>
            </p:spPr>
          </p:sp>
          <p:sp>
            <p:nvSpPr>
              <p:cNvPr id="1747" name="Google Shape;1747;p111"/>
              <p:cNvSpPr/>
              <p:nvPr/>
            </p:nvSpPr>
            <p:spPr>
              <a:xfrm>
                <a:off x="12465693" y="3695075"/>
                <a:ext cx="416625" cy="4207875"/>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38100">
                <a:solidFill>
                  <a:schemeClr val="accent2"/>
                </a:solidFill>
                <a:prstDash val="solid"/>
                <a:round/>
                <a:headEnd len="med" w="med" type="none"/>
                <a:tailEnd len="med" w="med" type="none"/>
              </a:ln>
            </p:spPr>
          </p:sp>
          <p:sp>
            <p:nvSpPr>
              <p:cNvPr id="1748" name="Google Shape;1748;p111"/>
              <p:cNvSpPr/>
              <p:nvPr/>
            </p:nvSpPr>
            <p:spPr>
              <a:xfrm>
                <a:off x="9465700" y="4270525"/>
                <a:ext cx="899100" cy="1456550"/>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38100">
                <a:solidFill>
                  <a:schemeClr val="accent2"/>
                </a:solidFill>
                <a:prstDash val="solid"/>
                <a:round/>
                <a:headEnd len="med" w="med" type="none"/>
                <a:tailEnd len="med" w="med" type="none"/>
              </a:ln>
            </p:spPr>
          </p:sp>
          <p:sp>
            <p:nvSpPr>
              <p:cNvPr id="1749" name="Google Shape;1749;p111"/>
              <p:cNvSpPr/>
              <p:nvPr/>
            </p:nvSpPr>
            <p:spPr>
              <a:xfrm>
                <a:off x="10526650" y="2598175"/>
                <a:ext cx="1978050" cy="953050"/>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38100">
                <a:solidFill>
                  <a:schemeClr val="accent2"/>
                </a:solidFill>
                <a:prstDash val="solid"/>
                <a:round/>
                <a:headEnd len="med" w="med" type="none"/>
                <a:tailEnd len="med" w="med" type="none"/>
              </a:ln>
            </p:spPr>
          </p:sp>
          <p:sp>
            <p:nvSpPr>
              <p:cNvPr id="1750" name="Google Shape;1750;p111"/>
              <p:cNvSpPr/>
              <p:nvPr/>
            </p:nvSpPr>
            <p:spPr>
              <a:xfrm>
                <a:off x="10235499" y="2616150"/>
                <a:ext cx="293750" cy="1510500"/>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38100">
                <a:solidFill>
                  <a:schemeClr val="accent2"/>
                </a:solidFill>
                <a:prstDash val="solid"/>
                <a:round/>
                <a:headEnd len="med" w="med" type="none"/>
                <a:tailEnd len="med" w="med" type="none"/>
              </a:ln>
            </p:spPr>
          </p:sp>
          <p:sp>
            <p:nvSpPr>
              <p:cNvPr id="1751" name="Google Shape;1751;p111"/>
              <p:cNvSpPr/>
              <p:nvPr/>
            </p:nvSpPr>
            <p:spPr>
              <a:xfrm>
                <a:off x="6156950" y="2564300"/>
                <a:ext cx="4261710" cy="789117"/>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38100">
                <a:solidFill>
                  <a:schemeClr val="accent2"/>
                </a:solidFill>
                <a:prstDash val="solid"/>
                <a:round/>
                <a:headEnd len="med" w="med" type="none"/>
                <a:tailEnd len="med" w="med" type="none"/>
              </a:ln>
            </p:spPr>
          </p:sp>
          <p:sp>
            <p:nvSpPr>
              <p:cNvPr id="1752" name="Google Shape;1752;p111"/>
              <p:cNvSpPr/>
              <p:nvPr/>
            </p:nvSpPr>
            <p:spPr>
              <a:xfrm>
                <a:off x="3981075" y="5295500"/>
                <a:ext cx="755275" cy="1528500"/>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38100">
                <a:solidFill>
                  <a:schemeClr val="accent2"/>
                </a:solidFill>
                <a:prstDash val="solid"/>
                <a:round/>
                <a:headEnd len="med" w="med" type="none"/>
                <a:tailEnd len="med" w="med" type="none"/>
              </a:ln>
            </p:spPr>
          </p:sp>
          <p:sp>
            <p:nvSpPr>
              <p:cNvPr id="1753" name="Google Shape;1753;p111"/>
              <p:cNvSpPr/>
              <p:nvPr/>
            </p:nvSpPr>
            <p:spPr>
              <a:xfrm>
                <a:off x="7307825" y="5870950"/>
                <a:ext cx="2049975" cy="485525"/>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38100">
                <a:solidFill>
                  <a:schemeClr val="accent2"/>
                </a:solidFill>
                <a:prstDash val="solid"/>
                <a:round/>
                <a:headEnd len="med" w="med" type="none"/>
                <a:tailEnd len="med" w="med" type="none"/>
              </a:ln>
            </p:spPr>
          </p:sp>
          <p:sp>
            <p:nvSpPr>
              <p:cNvPr id="1754" name="Google Shape;1754;p111"/>
              <p:cNvSpPr/>
              <p:nvPr/>
            </p:nvSpPr>
            <p:spPr>
              <a:xfrm>
                <a:off x="12558650" y="3713075"/>
                <a:ext cx="807616" cy="169032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38100">
                <a:solidFill>
                  <a:schemeClr val="accent2"/>
                </a:solidFill>
                <a:prstDash val="solid"/>
                <a:round/>
                <a:headEnd len="med" w="med" type="none"/>
                <a:tailEnd len="med" w="med" type="none"/>
              </a:ln>
            </p:spPr>
          </p:sp>
        </p:grpSp>
        <p:grpSp>
          <p:nvGrpSpPr>
            <p:cNvPr id="1755" name="Google Shape;1755;p111"/>
            <p:cNvGrpSpPr/>
            <p:nvPr/>
          </p:nvGrpSpPr>
          <p:grpSpPr>
            <a:xfrm>
              <a:off x="3676125" y="3122650"/>
              <a:ext cx="9816575" cy="5834800"/>
              <a:chOff x="3676125" y="2436850"/>
              <a:chExt cx="9816575" cy="5834800"/>
            </a:xfrm>
          </p:grpSpPr>
          <p:sp>
            <p:nvSpPr>
              <p:cNvPr id="1756" name="Google Shape;1756;p111"/>
              <p:cNvSpPr/>
              <p:nvPr/>
            </p:nvSpPr>
            <p:spPr>
              <a:xfrm>
                <a:off x="10129100" y="4058238"/>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57" name="Google Shape;1757;p111"/>
              <p:cNvSpPr/>
              <p:nvPr/>
            </p:nvSpPr>
            <p:spPr>
              <a:xfrm>
                <a:off x="3793050" y="68233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58" name="Google Shape;1758;p111"/>
              <p:cNvSpPr/>
              <p:nvPr/>
            </p:nvSpPr>
            <p:spPr>
              <a:xfrm>
                <a:off x="4646750" y="50336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59" name="Google Shape;1759;p111"/>
              <p:cNvSpPr/>
              <p:nvPr/>
            </p:nvSpPr>
            <p:spPr>
              <a:xfrm>
                <a:off x="7075200" y="62119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0" name="Google Shape;1760;p111"/>
              <p:cNvSpPr/>
              <p:nvPr/>
            </p:nvSpPr>
            <p:spPr>
              <a:xfrm>
                <a:off x="3676125" y="34768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1" name="Google Shape;1761;p111"/>
              <p:cNvSpPr/>
              <p:nvPr/>
            </p:nvSpPr>
            <p:spPr>
              <a:xfrm>
                <a:off x="7712725" y="37675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2" name="Google Shape;1762;p111"/>
              <p:cNvSpPr/>
              <p:nvPr/>
            </p:nvSpPr>
            <p:spPr>
              <a:xfrm>
                <a:off x="9254575" y="57084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3" name="Google Shape;1763;p111"/>
              <p:cNvSpPr/>
              <p:nvPr/>
            </p:nvSpPr>
            <p:spPr>
              <a:xfrm>
                <a:off x="12404325" y="34768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4" name="Google Shape;1764;p111"/>
              <p:cNvSpPr/>
              <p:nvPr/>
            </p:nvSpPr>
            <p:spPr>
              <a:xfrm>
                <a:off x="10308925" y="24368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5" name="Google Shape;1765;p111"/>
              <p:cNvSpPr/>
              <p:nvPr/>
            </p:nvSpPr>
            <p:spPr>
              <a:xfrm>
                <a:off x="7075200" y="79809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6" name="Google Shape;1766;p111"/>
              <p:cNvSpPr/>
              <p:nvPr/>
            </p:nvSpPr>
            <p:spPr>
              <a:xfrm>
                <a:off x="12736125" y="777940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7" name="Google Shape;1767;p111"/>
              <p:cNvSpPr/>
              <p:nvPr/>
            </p:nvSpPr>
            <p:spPr>
              <a:xfrm>
                <a:off x="10308925" y="78910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768" name="Google Shape;1768;p111"/>
              <p:cNvSpPr/>
              <p:nvPr/>
            </p:nvSpPr>
            <p:spPr>
              <a:xfrm>
                <a:off x="13160900" y="5324363"/>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grpSp>
      </p:grpSp>
      <p:sp>
        <p:nvSpPr>
          <p:cNvPr id="1769" name="Google Shape;1769;p111"/>
          <p:cNvSpPr/>
          <p:nvPr/>
        </p:nvSpPr>
        <p:spPr>
          <a:xfrm rot="5848767">
            <a:off x="11343596" y="4059364"/>
            <a:ext cx="2735081" cy="4138425"/>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38100">
            <a:solidFill>
              <a:schemeClr val="accent2"/>
            </a:solidFill>
            <a:prstDash val="solid"/>
            <a:round/>
            <a:headEnd len="med" w="med" type="none"/>
            <a:tailEnd len="med" w="med" type="none"/>
          </a:ln>
        </p:spPr>
      </p:sp>
      <p:sp>
        <p:nvSpPr>
          <p:cNvPr id="1770" name="Google Shape;1770;p111"/>
          <p:cNvSpPr/>
          <p:nvPr/>
        </p:nvSpPr>
        <p:spPr>
          <a:xfrm flipH="1" rot="5848519">
            <a:off x="8662549" y="5148472"/>
            <a:ext cx="1047202" cy="275042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38100">
            <a:solidFill>
              <a:schemeClr val="accent2"/>
            </a:solidFill>
            <a:prstDash val="solid"/>
            <a:round/>
            <a:headEnd len="med" w="med" type="none"/>
            <a:tailEnd len="med" w="med" type="none"/>
          </a:ln>
        </p:spPr>
      </p:sp>
      <p:sp>
        <p:nvSpPr>
          <p:cNvPr id="1771" name="Google Shape;1771;p111"/>
          <p:cNvSpPr/>
          <p:nvPr/>
        </p:nvSpPr>
        <p:spPr>
          <a:xfrm flipH="1" rot="2506269">
            <a:off x="8843169" y="6606635"/>
            <a:ext cx="663591" cy="314792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38100">
            <a:solidFill>
              <a:schemeClr val="accent2"/>
            </a:solidFill>
            <a:prstDash val="solid"/>
            <a:round/>
            <a:headEnd len="med" w="med" type="none"/>
            <a:tailEnd len="med" w="med" type="none"/>
          </a:ln>
        </p:spPr>
      </p:sp>
      <p:sp>
        <p:nvSpPr>
          <p:cNvPr id="1772" name="Google Shape;1772;p111"/>
          <p:cNvSpPr txBox="1"/>
          <p:nvPr/>
        </p:nvSpPr>
        <p:spPr>
          <a:xfrm>
            <a:off x="5239902" y="9839900"/>
            <a:ext cx="3564600" cy="985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Query is the interface to the mesh </a:t>
            </a:r>
            <a:endParaRPr sz="2400">
              <a:solidFill>
                <a:schemeClr val="dk1"/>
              </a:solidFill>
              <a:latin typeface="Montserrat"/>
              <a:ea typeface="Montserrat"/>
              <a:cs typeface="Montserrat"/>
              <a:sym typeface="Montserrat"/>
            </a:endParaRPr>
          </a:p>
        </p:txBody>
      </p:sp>
      <p:sp>
        <p:nvSpPr>
          <p:cNvPr id="1773" name="Google Shape;1773;p111"/>
          <p:cNvSpPr txBox="1"/>
          <p:nvPr/>
        </p:nvSpPr>
        <p:spPr>
          <a:xfrm>
            <a:off x="5163700" y="3211888"/>
            <a:ext cx="3564600" cy="985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Events are the </a:t>
            </a:r>
            <a:endParaRPr sz="24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2400">
                <a:solidFill>
                  <a:schemeClr val="dk1"/>
                </a:solidFill>
                <a:latin typeface="Montserrat"/>
                <a:ea typeface="Montserrat"/>
                <a:cs typeface="Montserrat"/>
                <a:sym typeface="Montserrat"/>
              </a:rPr>
              <a:t>interface to the mesh</a:t>
            </a:r>
            <a:endParaRPr sz="2400">
              <a:solidFill>
                <a:schemeClr val="dk1"/>
              </a:solidFill>
              <a:latin typeface="Montserrat"/>
              <a:ea typeface="Montserrat"/>
              <a:cs typeface="Montserrat"/>
              <a:sym typeface="Montserrat"/>
            </a:endParaRPr>
          </a:p>
        </p:txBody>
      </p:sp>
      <p:cxnSp>
        <p:nvCxnSpPr>
          <p:cNvPr id="1774" name="Google Shape;1774;p111"/>
          <p:cNvCxnSpPr/>
          <p:nvPr/>
        </p:nvCxnSpPr>
        <p:spPr>
          <a:xfrm rot="10800000">
            <a:off x="4347524" y="5343359"/>
            <a:ext cx="1095000" cy="0"/>
          </a:xfrm>
          <a:prstGeom prst="straightConnector1">
            <a:avLst/>
          </a:prstGeom>
          <a:noFill/>
          <a:ln cap="flat" cmpd="sng" w="38100">
            <a:solidFill>
              <a:schemeClr val="dk1"/>
            </a:solidFill>
            <a:prstDash val="solid"/>
            <a:round/>
            <a:headEnd len="med" w="med" type="none"/>
            <a:tailEnd len="med" w="med" type="triangle"/>
          </a:ln>
        </p:spPr>
      </p:cxnSp>
      <p:cxnSp>
        <p:nvCxnSpPr>
          <p:cNvPr id="1775" name="Google Shape;1775;p111"/>
          <p:cNvCxnSpPr/>
          <p:nvPr/>
        </p:nvCxnSpPr>
        <p:spPr>
          <a:xfrm>
            <a:off x="4406145" y="8976981"/>
            <a:ext cx="1112700" cy="0"/>
          </a:xfrm>
          <a:prstGeom prst="straightConnector1">
            <a:avLst/>
          </a:prstGeom>
          <a:noFill/>
          <a:ln cap="flat" cmpd="sng" w="38100">
            <a:solidFill>
              <a:schemeClr val="dk1"/>
            </a:solidFill>
            <a:prstDash val="solid"/>
            <a:round/>
            <a:headEnd len="med" w="med" type="none"/>
            <a:tailEnd len="med" w="med" type="triangle"/>
          </a:ln>
        </p:spPr>
      </p:cxnSp>
      <p:cxnSp>
        <p:nvCxnSpPr>
          <p:cNvPr id="1776" name="Google Shape;1776;p111"/>
          <p:cNvCxnSpPr/>
          <p:nvPr/>
        </p:nvCxnSpPr>
        <p:spPr>
          <a:xfrm rot="10800000">
            <a:off x="4338644" y="8747110"/>
            <a:ext cx="1112700" cy="0"/>
          </a:xfrm>
          <a:prstGeom prst="straightConnector1">
            <a:avLst/>
          </a:prstGeom>
          <a:noFill/>
          <a:ln cap="flat" cmpd="sng" w="38100">
            <a:solidFill>
              <a:schemeClr val="dk1"/>
            </a:solidFill>
            <a:prstDash val="solid"/>
            <a:round/>
            <a:headEnd len="med" w="med" type="none"/>
            <a:tailEnd len="med" w="med" type="triangle"/>
          </a:ln>
        </p:spPr>
      </p:cxnSp>
      <p:grpSp>
        <p:nvGrpSpPr>
          <p:cNvPr id="1777" name="Google Shape;1777;p111"/>
          <p:cNvGrpSpPr/>
          <p:nvPr/>
        </p:nvGrpSpPr>
        <p:grpSpPr>
          <a:xfrm>
            <a:off x="6052994" y="4430987"/>
            <a:ext cx="1885587" cy="1824748"/>
            <a:chOff x="20990047" y="8396071"/>
            <a:chExt cx="1805599" cy="1747173"/>
          </a:xfrm>
        </p:grpSpPr>
        <p:sp>
          <p:nvSpPr>
            <p:cNvPr id="1778" name="Google Shape;1778;p111"/>
            <p:cNvSpPr/>
            <p:nvPr/>
          </p:nvSpPr>
          <p:spPr>
            <a:xfrm>
              <a:off x="21299755" y="9742551"/>
              <a:ext cx="1251530" cy="400694"/>
            </a:xfrm>
            <a:custGeom>
              <a:rect b="b" l="l" r="r" t="t"/>
              <a:pathLst>
                <a:path extrusionOk="0" h="261464" w="816659">
                  <a:moveTo>
                    <a:pt x="807173" y="4983"/>
                  </a:moveTo>
                  <a:cubicBezTo>
                    <a:pt x="817779" y="13109"/>
                    <a:pt x="819794" y="28311"/>
                    <a:pt x="811687" y="38936"/>
                  </a:cubicBezTo>
                  <a:cubicBezTo>
                    <a:pt x="708509" y="174148"/>
                    <a:pt x="545816" y="261464"/>
                    <a:pt x="362759" y="261464"/>
                  </a:cubicBezTo>
                  <a:cubicBezTo>
                    <a:pt x="228871" y="261464"/>
                    <a:pt x="105823" y="214744"/>
                    <a:pt x="9021" y="136706"/>
                  </a:cubicBezTo>
                  <a:cubicBezTo>
                    <a:pt x="-1379" y="128314"/>
                    <a:pt x="-3029" y="113074"/>
                    <a:pt x="5336" y="102644"/>
                  </a:cubicBezTo>
                  <a:cubicBezTo>
                    <a:pt x="13701" y="92224"/>
                    <a:pt x="28913" y="90576"/>
                    <a:pt x="39313" y="98958"/>
                  </a:cubicBezTo>
                  <a:cubicBezTo>
                    <a:pt x="127844" y="170329"/>
                    <a:pt x="240286" y="213030"/>
                    <a:pt x="362759" y="213030"/>
                  </a:cubicBezTo>
                  <a:cubicBezTo>
                    <a:pt x="530121" y="213030"/>
                    <a:pt x="678868" y="133258"/>
                    <a:pt x="773303" y="9508"/>
                  </a:cubicBezTo>
                  <a:cubicBezTo>
                    <a:pt x="781410" y="-1118"/>
                    <a:pt x="796577" y="-3143"/>
                    <a:pt x="807173" y="4983"/>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779" name="Google Shape;1779;p111"/>
            <p:cNvSpPr/>
            <p:nvPr/>
          </p:nvSpPr>
          <p:spPr>
            <a:xfrm>
              <a:off x="21207552" y="9789643"/>
              <a:ext cx="235467" cy="235372"/>
            </a:xfrm>
            <a:custGeom>
              <a:rect b="b" l="l" r="r" t="t"/>
              <a:pathLst>
                <a:path extrusionOk="0" h="153587" w="153649">
                  <a:moveTo>
                    <a:pt x="33789" y="141660"/>
                  </a:moveTo>
                  <a:lnTo>
                    <a:pt x="594" y="20509"/>
                  </a:lnTo>
                  <a:cubicBezTo>
                    <a:pt x="-2700" y="8485"/>
                    <a:pt x="8229" y="-2609"/>
                    <a:pt x="20269" y="543"/>
                  </a:cubicBezTo>
                  <a:lnTo>
                    <a:pt x="141558" y="32292"/>
                  </a:lnTo>
                  <a:cubicBezTo>
                    <a:pt x="153599" y="35444"/>
                    <a:pt x="157722" y="50477"/>
                    <a:pt x="148975" y="59355"/>
                  </a:cubicBezTo>
                  <a:lnTo>
                    <a:pt x="60884" y="148756"/>
                  </a:lnTo>
                  <a:cubicBezTo>
                    <a:pt x="52137" y="157634"/>
                    <a:pt x="37083" y="153700"/>
                    <a:pt x="33789" y="141660"/>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780" name="Google Shape;1780;p111"/>
            <p:cNvSpPr/>
            <p:nvPr/>
          </p:nvSpPr>
          <p:spPr>
            <a:xfrm>
              <a:off x="20990047" y="8468235"/>
              <a:ext cx="592915" cy="1145545"/>
            </a:xfrm>
            <a:custGeom>
              <a:rect b="b" l="l" r="r" t="t"/>
              <a:pathLst>
                <a:path extrusionOk="0" h="747501" w="386894">
                  <a:moveTo>
                    <a:pt x="385133" y="15167"/>
                  </a:moveTo>
                  <a:cubicBezTo>
                    <a:pt x="390126" y="27572"/>
                    <a:pt x="384140" y="41685"/>
                    <a:pt x="371762" y="46689"/>
                  </a:cubicBezTo>
                  <a:cubicBezTo>
                    <a:pt x="182106" y="123364"/>
                    <a:pt x="48331" y="309538"/>
                    <a:pt x="48331" y="526992"/>
                  </a:cubicBezTo>
                  <a:cubicBezTo>
                    <a:pt x="48331" y="593165"/>
                    <a:pt x="60729" y="656378"/>
                    <a:pt x="83271" y="714499"/>
                  </a:cubicBezTo>
                  <a:cubicBezTo>
                    <a:pt x="88106" y="726966"/>
                    <a:pt x="81942" y="741002"/>
                    <a:pt x="69502" y="745849"/>
                  </a:cubicBezTo>
                  <a:cubicBezTo>
                    <a:pt x="57063" y="750696"/>
                    <a:pt x="43059" y="744518"/>
                    <a:pt x="38223" y="732050"/>
                  </a:cubicBezTo>
                  <a:cubicBezTo>
                    <a:pt x="13550" y="668435"/>
                    <a:pt x="0" y="599276"/>
                    <a:pt x="0" y="526992"/>
                  </a:cubicBezTo>
                  <a:cubicBezTo>
                    <a:pt x="0" y="289108"/>
                    <a:pt x="146376" y="85575"/>
                    <a:pt x="353682" y="1765"/>
                  </a:cubicBezTo>
                  <a:cubicBezTo>
                    <a:pt x="366060" y="-3239"/>
                    <a:pt x="380141" y="2761"/>
                    <a:pt x="385133" y="15167"/>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781" name="Google Shape;1781;p111"/>
            <p:cNvSpPr/>
            <p:nvPr/>
          </p:nvSpPr>
          <p:spPr>
            <a:xfrm>
              <a:off x="21480198" y="8396071"/>
              <a:ext cx="236054" cy="234739"/>
            </a:xfrm>
            <a:custGeom>
              <a:rect b="b" l="l" r="r" t="t"/>
              <a:pathLst>
                <a:path extrusionOk="0" h="153174" w="154032">
                  <a:moveTo>
                    <a:pt x="20078" y="492"/>
                  </a:moveTo>
                  <a:lnTo>
                    <a:pt x="141747" y="30739"/>
                  </a:lnTo>
                  <a:cubicBezTo>
                    <a:pt x="153824" y="33741"/>
                    <a:pt x="158132" y="48721"/>
                    <a:pt x="149499" y="57706"/>
                  </a:cubicBezTo>
                  <a:lnTo>
                    <a:pt x="62539" y="148201"/>
                  </a:lnTo>
                  <a:cubicBezTo>
                    <a:pt x="53910" y="157186"/>
                    <a:pt x="38807" y="153435"/>
                    <a:pt x="35363" y="141448"/>
                  </a:cubicBezTo>
                  <a:lnTo>
                    <a:pt x="650" y="20706"/>
                  </a:lnTo>
                  <a:cubicBezTo>
                    <a:pt x="-2794" y="8719"/>
                    <a:pt x="7997" y="-2510"/>
                    <a:pt x="20078" y="492"/>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782" name="Google Shape;1782;p111"/>
            <p:cNvSpPr/>
            <p:nvPr/>
          </p:nvSpPr>
          <p:spPr>
            <a:xfrm>
              <a:off x="21934549" y="8416325"/>
              <a:ext cx="786720" cy="1003248"/>
            </a:xfrm>
            <a:custGeom>
              <a:rect b="b" l="l" r="r" t="t"/>
              <a:pathLst>
                <a:path extrusionOk="0" h="654648" w="513357">
                  <a:moveTo>
                    <a:pt x="237" y="20862"/>
                  </a:moveTo>
                  <a:cubicBezTo>
                    <a:pt x="2089" y="7615"/>
                    <a:pt x="14305" y="-1619"/>
                    <a:pt x="27522" y="237"/>
                  </a:cubicBezTo>
                  <a:cubicBezTo>
                    <a:pt x="302078" y="38797"/>
                    <a:pt x="513358" y="275064"/>
                    <a:pt x="513358" y="560873"/>
                  </a:cubicBezTo>
                  <a:cubicBezTo>
                    <a:pt x="513358" y="585470"/>
                    <a:pt x="511780" y="609715"/>
                    <a:pt x="508739" y="633507"/>
                  </a:cubicBezTo>
                  <a:cubicBezTo>
                    <a:pt x="507038" y="646775"/>
                    <a:pt x="494931" y="656151"/>
                    <a:pt x="481692" y="654449"/>
                  </a:cubicBezTo>
                  <a:cubicBezTo>
                    <a:pt x="468454" y="652748"/>
                    <a:pt x="459103" y="640613"/>
                    <a:pt x="460804" y="627345"/>
                  </a:cubicBezTo>
                  <a:cubicBezTo>
                    <a:pt x="463589" y="605590"/>
                    <a:pt x="465023" y="583403"/>
                    <a:pt x="465023" y="560873"/>
                  </a:cubicBezTo>
                  <a:cubicBezTo>
                    <a:pt x="465023" y="299561"/>
                    <a:pt x="271838" y="83465"/>
                    <a:pt x="20815" y="48210"/>
                  </a:cubicBezTo>
                  <a:cubicBezTo>
                    <a:pt x="7598" y="46354"/>
                    <a:pt x="-1615" y="34110"/>
                    <a:pt x="237" y="20862"/>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783" name="Google Shape;1783;p111"/>
            <p:cNvSpPr/>
            <p:nvPr/>
          </p:nvSpPr>
          <p:spPr>
            <a:xfrm>
              <a:off x="22558999" y="9319009"/>
              <a:ext cx="236647" cy="234025"/>
            </a:xfrm>
            <a:custGeom>
              <a:rect b="b" l="l" r="r" t="t"/>
              <a:pathLst>
                <a:path extrusionOk="0" h="152708" w="154419">
                  <a:moveTo>
                    <a:pt x="150028" y="56016"/>
                  </a:moveTo>
                  <a:lnTo>
                    <a:pt x="64203" y="147589"/>
                  </a:lnTo>
                  <a:cubicBezTo>
                    <a:pt x="55679" y="156683"/>
                    <a:pt x="40540" y="153118"/>
                    <a:pt x="36938" y="141180"/>
                  </a:cubicBezTo>
                  <a:lnTo>
                    <a:pt x="711" y="20903"/>
                  </a:lnTo>
                  <a:cubicBezTo>
                    <a:pt x="-2891" y="8962"/>
                    <a:pt x="7762" y="-2405"/>
                    <a:pt x="19879" y="443"/>
                  </a:cubicBezTo>
                  <a:lnTo>
                    <a:pt x="141931" y="29147"/>
                  </a:lnTo>
                  <a:cubicBezTo>
                    <a:pt x="154048" y="31994"/>
                    <a:pt x="158543" y="46922"/>
                    <a:pt x="150028" y="56016"/>
                  </a:cubicBezTo>
                  <a:close/>
                </a:path>
              </a:pathLst>
            </a:custGeom>
            <a:solidFill>
              <a:schemeClr val="dk1"/>
            </a:solid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t/>
              </a:r>
              <a:endParaRPr sz="3700">
                <a:solidFill>
                  <a:schemeClr val="dk1"/>
                </a:solidFill>
                <a:latin typeface="Calibri"/>
                <a:ea typeface="Calibri"/>
                <a:cs typeface="Calibri"/>
                <a:sym typeface="Calibri"/>
              </a:endParaRPr>
            </a:p>
          </p:txBody>
        </p:sp>
        <p:sp>
          <p:nvSpPr>
            <p:cNvPr id="1784" name="Google Shape;1784;p111"/>
            <p:cNvSpPr txBox="1"/>
            <p:nvPr/>
          </p:nvSpPr>
          <p:spPr>
            <a:xfrm>
              <a:off x="21014456" y="8980376"/>
              <a:ext cx="1639800" cy="482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US" sz="1800">
                  <a:solidFill>
                    <a:schemeClr val="dk1"/>
                  </a:solidFill>
                  <a:latin typeface="Montserrat Medium"/>
                  <a:ea typeface="Montserrat Medium"/>
                  <a:cs typeface="Montserrat Medium"/>
                  <a:sym typeface="Montserrat Medium"/>
                </a:rPr>
                <a:t>STREAM</a:t>
              </a:r>
              <a:endParaRPr sz="18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1800">
                  <a:solidFill>
                    <a:schemeClr val="dk1"/>
                  </a:solidFill>
                  <a:latin typeface="Montserrat Medium"/>
                  <a:ea typeface="Montserrat Medium"/>
                  <a:cs typeface="Montserrat Medium"/>
                  <a:sym typeface="Montserrat Medium"/>
                </a:rPr>
                <a:t>PROCESSOR</a:t>
              </a:r>
              <a:endParaRPr sz="1800">
                <a:solidFill>
                  <a:schemeClr val="dk1"/>
                </a:solidFill>
                <a:latin typeface="Montserrat Medium"/>
                <a:ea typeface="Montserrat Medium"/>
                <a:cs typeface="Montserrat Medium"/>
                <a:sym typeface="Montserrat Medium"/>
              </a:endParaRPr>
            </a:p>
          </p:txBody>
        </p:sp>
      </p:grpSp>
      <p:grpSp>
        <p:nvGrpSpPr>
          <p:cNvPr id="1785" name="Google Shape;1785;p111"/>
          <p:cNvGrpSpPr/>
          <p:nvPr/>
        </p:nvGrpSpPr>
        <p:grpSpPr>
          <a:xfrm>
            <a:off x="6604639" y="8381021"/>
            <a:ext cx="718345" cy="955053"/>
            <a:chOff x="1901750" y="5452538"/>
            <a:chExt cx="575228" cy="764776"/>
          </a:xfrm>
        </p:grpSpPr>
        <p:sp>
          <p:nvSpPr>
            <p:cNvPr id="1786" name="Google Shape;1786;p111"/>
            <p:cNvSpPr/>
            <p:nvPr/>
          </p:nvSpPr>
          <p:spPr>
            <a:xfrm>
              <a:off x="1901750" y="5452538"/>
              <a:ext cx="575228" cy="764776"/>
            </a:xfrm>
            <a:custGeom>
              <a:rect b="b" l="l" r="r" t="t"/>
              <a:pathLst>
                <a:path extrusionOk="0" h="5576" w="4194">
                  <a:moveTo>
                    <a:pt x="327" y="785"/>
                  </a:moveTo>
                  <a:cubicBezTo>
                    <a:pt x="327" y="767"/>
                    <a:pt x="327" y="729"/>
                    <a:pt x="411" y="673"/>
                  </a:cubicBezTo>
                  <a:cubicBezTo>
                    <a:pt x="486" y="617"/>
                    <a:pt x="607" y="561"/>
                    <a:pt x="775" y="496"/>
                  </a:cubicBezTo>
                  <a:cubicBezTo>
                    <a:pt x="1102" y="393"/>
                    <a:pt x="1569" y="328"/>
                    <a:pt x="2083" y="328"/>
                  </a:cubicBezTo>
                  <a:cubicBezTo>
                    <a:pt x="2596" y="328"/>
                    <a:pt x="3063" y="393"/>
                    <a:pt x="3390" y="496"/>
                  </a:cubicBezTo>
                  <a:cubicBezTo>
                    <a:pt x="3549" y="561"/>
                    <a:pt x="3680" y="617"/>
                    <a:pt x="3754" y="673"/>
                  </a:cubicBezTo>
                  <a:cubicBezTo>
                    <a:pt x="3829" y="729"/>
                    <a:pt x="3829" y="767"/>
                    <a:pt x="3829" y="785"/>
                  </a:cubicBezTo>
                  <a:lnTo>
                    <a:pt x="3829" y="4969"/>
                  </a:lnTo>
                  <a:lnTo>
                    <a:pt x="3820" y="4988"/>
                  </a:lnTo>
                  <a:cubicBezTo>
                    <a:pt x="3801" y="5006"/>
                    <a:pt x="3736" y="5034"/>
                    <a:pt x="3661" y="5053"/>
                  </a:cubicBezTo>
                  <a:cubicBezTo>
                    <a:pt x="3493" y="5100"/>
                    <a:pt x="3269" y="5137"/>
                    <a:pt x="3035" y="5156"/>
                  </a:cubicBezTo>
                  <a:cubicBezTo>
                    <a:pt x="2802" y="5184"/>
                    <a:pt x="2568" y="5193"/>
                    <a:pt x="2400" y="5202"/>
                  </a:cubicBezTo>
                  <a:lnTo>
                    <a:pt x="2186" y="5202"/>
                  </a:lnTo>
                  <a:lnTo>
                    <a:pt x="2130" y="5202"/>
                  </a:lnTo>
                  <a:lnTo>
                    <a:pt x="2120" y="5202"/>
                  </a:lnTo>
                  <a:lnTo>
                    <a:pt x="2120" y="5202"/>
                  </a:lnTo>
                  <a:lnTo>
                    <a:pt x="2120" y="5202"/>
                  </a:lnTo>
                  <a:lnTo>
                    <a:pt x="2120" y="5202"/>
                  </a:lnTo>
                  <a:lnTo>
                    <a:pt x="2120" y="5202"/>
                  </a:lnTo>
                  <a:lnTo>
                    <a:pt x="2120" y="5202"/>
                  </a:lnTo>
                  <a:lnTo>
                    <a:pt x="2120" y="5202"/>
                  </a:lnTo>
                  <a:lnTo>
                    <a:pt x="2120" y="5202"/>
                  </a:lnTo>
                  <a:lnTo>
                    <a:pt x="2120" y="5202"/>
                  </a:lnTo>
                  <a:lnTo>
                    <a:pt x="2120" y="5202"/>
                  </a:lnTo>
                  <a:lnTo>
                    <a:pt x="2101" y="5202"/>
                  </a:lnTo>
                  <a:lnTo>
                    <a:pt x="2045" y="5202"/>
                  </a:lnTo>
                  <a:cubicBezTo>
                    <a:pt x="1989" y="5202"/>
                    <a:pt x="1915" y="5202"/>
                    <a:pt x="1821" y="5193"/>
                  </a:cubicBezTo>
                  <a:cubicBezTo>
                    <a:pt x="1635" y="5193"/>
                    <a:pt x="1401" y="5174"/>
                    <a:pt x="1158" y="5146"/>
                  </a:cubicBezTo>
                  <a:cubicBezTo>
                    <a:pt x="916" y="5128"/>
                    <a:pt x="682" y="5090"/>
                    <a:pt x="514" y="5044"/>
                  </a:cubicBezTo>
                  <a:cubicBezTo>
                    <a:pt x="439" y="5016"/>
                    <a:pt x="374" y="4997"/>
                    <a:pt x="346" y="4969"/>
                  </a:cubicBezTo>
                  <a:cubicBezTo>
                    <a:pt x="346" y="4969"/>
                    <a:pt x="327" y="4969"/>
                    <a:pt x="327" y="4960"/>
                  </a:cubicBezTo>
                  <a:lnTo>
                    <a:pt x="327" y="785"/>
                  </a:lnTo>
                  <a:close/>
                  <a:moveTo>
                    <a:pt x="4193" y="785"/>
                  </a:moveTo>
                  <a:lnTo>
                    <a:pt x="4193" y="4997"/>
                  </a:lnTo>
                  <a:cubicBezTo>
                    <a:pt x="4193" y="5118"/>
                    <a:pt x="4109" y="5221"/>
                    <a:pt x="4044" y="5258"/>
                  </a:cubicBezTo>
                  <a:cubicBezTo>
                    <a:pt x="3969" y="5324"/>
                    <a:pt x="3876" y="5352"/>
                    <a:pt x="3773" y="5389"/>
                  </a:cubicBezTo>
                  <a:cubicBezTo>
                    <a:pt x="3577" y="5445"/>
                    <a:pt x="3334" y="5483"/>
                    <a:pt x="3101" y="5520"/>
                  </a:cubicBezTo>
                  <a:cubicBezTo>
                    <a:pt x="2849" y="5539"/>
                    <a:pt x="2615" y="5557"/>
                    <a:pt x="2428" y="5567"/>
                  </a:cubicBezTo>
                  <a:cubicBezTo>
                    <a:pt x="2335" y="5567"/>
                    <a:pt x="2270" y="5576"/>
                    <a:pt x="2214" y="5576"/>
                  </a:cubicBezTo>
                  <a:lnTo>
                    <a:pt x="2148" y="5576"/>
                  </a:lnTo>
                  <a:lnTo>
                    <a:pt x="2139" y="5576"/>
                  </a:lnTo>
                  <a:lnTo>
                    <a:pt x="2139" y="5576"/>
                  </a:lnTo>
                  <a:lnTo>
                    <a:pt x="2139" y="5576"/>
                  </a:lnTo>
                  <a:lnTo>
                    <a:pt x="2139" y="5576"/>
                  </a:lnTo>
                  <a:lnTo>
                    <a:pt x="2139" y="5576"/>
                  </a:lnTo>
                  <a:lnTo>
                    <a:pt x="2139" y="5398"/>
                  </a:lnTo>
                  <a:lnTo>
                    <a:pt x="2139" y="5576"/>
                  </a:lnTo>
                  <a:lnTo>
                    <a:pt x="2139" y="5576"/>
                  </a:lnTo>
                  <a:lnTo>
                    <a:pt x="2139" y="5576"/>
                  </a:lnTo>
                  <a:lnTo>
                    <a:pt x="2139" y="5576"/>
                  </a:lnTo>
                  <a:lnTo>
                    <a:pt x="2139" y="5576"/>
                  </a:lnTo>
                  <a:lnTo>
                    <a:pt x="2130" y="5576"/>
                  </a:lnTo>
                  <a:lnTo>
                    <a:pt x="2055" y="5576"/>
                  </a:lnTo>
                  <a:cubicBezTo>
                    <a:pt x="1999" y="5576"/>
                    <a:pt x="1933" y="5576"/>
                    <a:pt x="1840" y="5567"/>
                  </a:cubicBezTo>
                  <a:cubicBezTo>
                    <a:pt x="1653" y="5567"/>
                    <a:pt x="1392" y="5539"/>
                    <a:pt x="1149" y="5520"/>
                  </a:cubicBezTo>
                  <a:cubicBezTo>
                    <a:pt x="906" y="5492"/>
                    <a:pt x="635" y="5464"/>
                    <a:pt x="439" y="5389"/>
                  </a:cubicBezTo>
                  <a:cubicBezTo>
                    <a:pt x="327" y="5370"/>
                    <a:pt x="234" y="5324"/>
                    <a:pt x="168" y="5277"/>
                  </a:cubicBezTo>
                  <a:cubicBezTo>
                    <a:pt x="84" y="5230"/>
                    <a:pt x="0" y="5137"/>
                    <a:pt x="0" y="5006"/>
                  </a:cubicBezTo>
                  <a:lnTo>
                    <a:pt x="0" y="795"/>
                  </a:lnTo>
                  <a:cubicBezTo>
                    <a:pt x="0" y="627"/>
                    <a:pt x="112" y="496"/>
                    <a:pt x="225" y="403"/>
                  </a:cubicBezTo>
                  <a:cubicBezTo>
                    <a:pt x="346" y="318"/>
                    <a:pt x="505" y="244"/>
                    <a:pt x="691" y="188"/>
                  </a:cubicBezTo>
                  <a:cubicBezTo>
                    <a:pt x="1065" y="66"/>
                    <a:pt x="1569" y="1"/>
                    <a:pt x="2120" y="1"/>
                  </a:cubicBezTo>
                  <a:cubicBezTo>
                    <a:pt x="2662" y="1"/>
                    <a:pt x="3166" y="66"/>
                    <a:pt x="3540" y="188"/>
                  </a:cubicBezTo>
                  <a:cubicBezTo>
                    <a:pt x="3726" y="244"/>
                    <a:pt x="3894" y="328"/>
                    <a:pt x="4006" y="403"/>
                  </a:cubicBezTo>
                  <a:cubicBezTo>
                    <a:pt x="4091" y="487"/>
                    <a:pt x="4193" y="617"/>
                    <a:pt x="4193" y="785"/>
                  </a:cubicBezTo>
                  <a:close/>
                  <a:moveTo>
                    <a:pt x="2130" y="5389"/>
                  </a:moveTo>
                  <a:lnTo>
                    <a:pt x="2130" y="5567"/>
                  </a:lnTo>
                  <a:lnTo>
                    <a:pt x="2130" y="5567"/>
                  </a:lnTo>
                  <a:close/>
                  <a:moveTo>
                    <a:pt x="3857" y="4969"/>
                  </a:moveTo>
                  <a:lnTo>
                    <a:pt x="3857" y="4969"/>
                  </a:lnTo>
                  <a:lnTo>
                    <a:pt x="3857" y="4969"/>
                  </a:lnTo>
                  <a:close/>
                  <a:moveTo>
                    <a:pt x="327" y="4960"/>
                  </a:moveTo>
                  <a:lnTo>
                    <a:pt x="327" y="496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11"/>
            <p:cNvSpPr/>
            <p:nvPr/>
          </p:nvSpPr>
          <p:spPr>
            <a:xfrm>
              <a:off x="2020800" y="5683094"/>
              <a:ext cx="338361" cy="486900"/>
            </a:xfrm>
            <a:custGeom>
              <a:rect b="b" l="l" r="r" t="t"/>
              <a:pathLst>
                <a:path extrusionOk="0" h="3550" w="2467">
                  <a:moveTo>
                    <a:pt x="1233" y="1"/>
                  </a:moveTo>
                  <a:cubicBezTo>
                    <a:pt x="1056" y="1"/>
                    <a:pt x="907" y="85"/>
                    <a:pt x="804" y="225"/>
                  </a:cubicBezTo>
                  <a:lnTo>
                    <a:pt x="757" y="281"/>
                  </a:lnTo>
                  <a:cubicBezTo>
                    <a:pt x="253" y="972"/>
                    <a:pt x="1" y="1784"/>
                    <a:pt x="1" y="2625"/>
                  </a:cubicBezTo>
                  <a:lnTo>
                    <a:pt x="1" y="3540"/>
                  </a:lnTo>
                  <a:lnTo>
                    <a:pt x="346" y="3540"/>
                  </a:lnTo>
                  <a:lnTo>
                    <a:pt x="346" y="2625"/>
                  </a:lnTo>
                  <a:cubicBezTo>
                    <a:pt x="346" y="1859"/>
                    <a:pt x="580" y="1121"/>
                    <a:pt x="1037" y="486"/>
                  </a:cubicBezTo>
                  <a:lnTo>
                    <a:pt x="1084" y="430"/>
                  </a:lnTo>
                  <a:cubicBezTo>
                    <a:pt x="1121" y="384"/>
                    <a:pt x="1168" y="365"/>
                    <a:pt x="1224" y="365"/>
                  </a:cubicBezTo>
                  <a:cubicBezTo>
                    <a:pt x="1280" y="365"/>
                    <a:pt x="1327" y="384"/>
                    <a:pt x="1364" y="430"/>
                  </a:cubicBezTo>
                  <a:lnTo>
                    <a:pt x="1411" y="505"/>
                  </a:lnTo>
                  <a:cubicBezTo>
                    <a:pt x="1868" y="1121"/>
                    <a:pt x="2102" y="1869"/>
                    <a:pt x="2102" y="2634"/>
                  </a:cubicBezTo>
                  <a:lnTo>
                    <a:pt x="2102" y="3549"/>
                  </a:lnTo>
                  <a:lnTo>
                    <a:pt x="2466" y="3549"/>
                  </a:lnTo>
                  <a:lnTo>
                    <a:pt x="2466" y="2634"/>
                  </a:lnTo>
                  <a:cubicBezTo>
                    <a:pt x="2466" y="1784"/>
                    <a:pt x="2205" y="981"/>
                    <a:pt x="1719" y="290"/>
                  </a:cubicBezTo>
                  <a:lnTo>
                    <a:pt x="1663" y="225"/>
                  </a:lnTo>
                  <a:cubicBezTo>
                    <a:pt x="1560" y="85"/>
                    <a:pt x="1411" y="1"/>
                    <a:pt x="12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11"/>
            <p:cNvSpPr/>
            <p:nvPr/>
          </p:nvSpPr>
          <p:spPr>
            <a:xfrm>
              <a:off x="2124626" y="5945744"/>
              <a:ext cx="128240" cy="128240"/>
            </a:xfrm>
            <a:custGeom>
              <a:rect b="b" l="l" r="r" t="t"/>
              <a:pathLst>
                <a:path extrusionOk="0" h="935" w="935">
                  <a:moveTo>
                    <a:pt x="0" y="0"/>
                  </a:moveTo>
                  <a:lnTo>
                    <a:pt x="934" y="0"/>
                  </a:lnTo>
                  <a:lnTo>
                    <a:pt x="934" y="934"/>
                  </a:lnTo>
                  <a:lnTo>
                    <a:pt x="0" y="934"/>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111"/>
          <p:cNvGrpSpPr/>
          <p:nvPr/>
        </p:nvGrpSpPr>
        <p:grpSpPr>
          <a:xfrm>
            <a:off x="6079671" y="7940049"/>
            <a:ext cx="1885571" cy="1787668"/>
            <a:chOff x="7674223" y="2001674"/>
            <a:chExt cx="634125" cy="601200"/>
          </a:xfrm>
        </p:grpSpPr>
        <p:sp>
          <p:nvSpPr>
            <p:cNvPr id="1790" name="Google Shape;1790;p111"/>
            <p:cNvSpPr/>
            <p:nvPr/>
          </p:nvSpPr>
          <p:spPr>
            <a:xfrm>
              <a:off x="7674223" y="2001674"/>
              <a:ext cx="601200" cy="601200"/>
            </a:xfrm>
            <a:prstGeom prst="blockArc">
              <a:avLst>
                <a:gd fmla="val 2258921" name="adj1"/>
                <a:gd fmla="val 20706372" name="adj2"/>
                <a:gd fmla="val 6063" name="adj3"/>
              </a:avLst>
            </a:prstGeom>
            <a:solidFill>
              <a:schemeClr val="dk1"/>
            </a:solidFill>
            <a:ln>
              <a:noFill/>
            </a:ln>
          </p:spPr>
          <p:txBody>
            <a:bodyPr anchorCtr="0" anchor="ctr" bIns="650125" lIns="650125" spcFirstLastPara="1" rIns="650125" wrap="square" tIns="650125">
              <a:noAutofit/>
            </a:bodyPr>
            <a:lstStyle/>
            <a:p>
              <a:pPr indent="0" lvl="0" marL="0" rtl="0" algn="l">
                <a:spcBef>
                  <a:spcPts val="0"/>
                </a:spcBef>
                <a:spcAft>
                  <a:spcPts val="0"/>
                </a:spcAft>
                <a:buNone/>
              </a:pPr>
              <a:r>
                <a:t/>
              </a:r>
              <a:endParaRPr/>
            </a:p>
          </p:txBody>
        </p:sp>
        <p:sp>
          <p:nvSpPr>
            <p:cNvPr id="1791" name="Google Shape;1791;p111"/>
            <p:cNvSpPr/>
            <p:nvPr/>
          </p:nvSpPr>
          <p:spPr>
            <a:xfrm rot="10209332">
              <a:off x="8197935" y="2219681"/>
              <a:ext cx="103524" cy="89517"/>
            </a:xfrm>
            <a:prstGeom prst="triangle">
              <a:avLst>
                <a:gd fmla="val 50000" name="adj"/>
              </a:avLst>
            </a:prstGeom>
            <a:solidFill>
              <a:schemeClr val="dk1"/>
            </a:solidFill>
            <a:ln>
              <a:noFill/>
            </a:ln>
          </p:spPr>
          <p:txBody>
            <a:bodyPr anchorCtr="0" anchor="ctr" bIns="650125" lIns="650125" spcFirstLastPara="1" rIns="650125" wrap="square" tIns="650125">
              <a:noAutofit/>
            </a:bodyPr>
            <a:lstStyle/>
            <a:p>
              <a:pPr indent="0" lvl="0" marL="0" rtl="0" algn="l">
                <a:spcBef>
                  <a:spcPts val="0"/>
                </a:spcBef>
                <a:spcAft>
                  <a:spcPts val="0"/>
                </a:spcAft>
                <a:buNone/>
              </a:pPr>
              <a:r>
                <a:t/>
              </a:r>
              <a:endParaRPr/>
            </a:p>
          </p:txBody>
        </p:sp>
      </p:grpSp>
      <p:sp>
        <p:nvSpPr>
          <p:cNvPr id="1792" name="Google Shape;1792;p111"/>
          <p:cNvSpPr/>
          <p:nvPr/>
        </p:nvSpPr>
        <p:spPr>
          <a:xfrm>
            <a:off x="20995478" y="6692577"/>
            <a:ext cx="1095000" cy="10950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93" name="Google Shape;1793;p111"/>
          <p:cNvGrpSpPr/>
          <p:nvPr/>
        </p:nvGrpSpPr>
        <p:grpSpPr>
          <a:xfrm>
            <a:off x="21307429" y="6977399"/>
            <a:ext cx="469665" cy="524678"/>
            <a:chOff x="16046648" y="6737016"/>
            <a:chExt cx="447300" cy="499693"/>
          </a:xfrm>
        </p:grpSpPr>
        <p:grpSp>
          <p:nvGrpSpPr>
            <p:cNvPr id="1794" name="Google Shape;1794;p111"/>
            <p:cNvGrpSpPr/>
            <p:nvPr/>
          </p:nvGrpSpPr>
          <p:grpSpPr>
            <a:xfrm>
              <a:off x="16106199" y="6737016"/>
              <a:ext cx="328197" cy="497659"/>
              <a:chOff x="705445" y="4557675"/>
              <a:chExt cx="142800" cy="238800"/>
            </a:xfrm>
          </p:grpSpPr>
          <p:sp>
            <p:nvSpPr>
              <p:cNvPr id="1795" name="Google Shape;1795;p111"/>
              <p:cNvSpPr/>
              <p:nvPr/>
            </p:nvSpPr>
            <p:spPr>
              <a:xfrm>
                <a:off x="705445" y="4557675"/>
                <a:ext cx="142800" cy="238800"/>
              </a:xfrm>
              <a:prstGeom prst="rect">
                <a:avLst/>
              </a:prstGeom>
              <a:no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96" name="Google Shape;1796;p111"/>
              <p:cNvGrpSpPr/>
              <p:nvPr/>
            </p:nvGrpSpPr>
            <p:grpSpPr>
              <a:xfrm>
                <a:off x="736338" y="4608025"/>
                <a:ext cx="81038" cy="52500"/>
                <a:chOff x="733783" y="4588975"/>
                <a:chExt cx="81038" cy="52500"/>
              </a:xfrm>
            </p:grpSpPr>
            <p:sp>
              <p:nvSpPr>
                <p:cNvPr id="1797" name="Google Shape;1797;p111"/>
                <p:cNvSpPr/>
                <p:nvPr/>
              </p:nvSpPr>
              <p:spPr>
                <a:xfrm>
                  <a:off x="733783" y="4588975"/>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8" name="Google Shape;1798;p111"/>
                <p:cNvSpPr/>
                <p:nvPr/>
              </p:nvSpPr>
              <p:spPr>
                <a:xfrm>
                  <a:off x="786320" y="4588975"/>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99" name="Google Shape;1799;p111"/>
              <p:cNvGrpSpPr/>
              <p:nvPr/>
            </p:nvGrpSpPr>
            <p:grpSpPr>
              <a:xfrm>
                <a:off x="736338" y="4698675"/>
                <a:ext cx="81038" cy="52500"/>
                <a:chOff x="733783" y="4700000"/>
                <a:chExt cx="81038" cy="52500"/>
              </a:xfrm>
            </p:grpSpPr>
            <p:sp>
              <p:nvSpPr>
                <p:cNvPr id="1800" name="Google Shape;1800;p111"/>
                <p:cNvSpPr/>
                <p:nvPr/>
              </p:nvSpPr>
              <p:spPr>
                <a:xfrm>
                  <a:off x="733783" y="4700000"/>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1" name="Google Shape;1801;p111"/>
                <p:cNvSpPr/>
                <p:nvPr/>
              </p:nvSpPr>
              <p:spPr>
                <a:xfrm>
                  <a:off x="786320" y="4700000"/>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cxnSp>
          <p:nvCxnSpPr>
            <p:cNvPr id="1802" name="Google Shape;1802;p111"/>
            <p:cNvCxnSpPr/>
            <p:nvPr/>
          </p:nvCxnSpPr>
          <p:spPr>
            <a:xfrm>
              <a:off x="16046648" y="7236710"/>
              <a:ext cx="447300" cy="0"/>
            </a:xfrm>
            <a:prstGeom prst="straightConnector1">
              <a:avLst/>
            </a:prstGeom>
            <a:noFill/>
            <a:ln cap="rnd" cmpd="sng" w="38100">
              <a:solidFill>
                <a:schemeClr val="dk1"/>
              </a:solidFill>
              <a:prstDash val="solid"/>
              <a:round/>
              <a:headEnd len="med" w="med" type="none"/>
              <a:tailEnd len="med" w="med" type="none"/>
            </a:ln>
          </p:spPr>
        </p:cxnSp>
      </p:grpSp>
      <p:pic>
        <p:nvPicPr>
          <p:cNvPr id="1803" name="Google Shape;1803;p111"/>
          <p:cNvPicPr preferRelativeResize="0"/>
          <p:nvPr/>
        </p:nvPicPr>
        <p:blipFill>
          <a:blip r:embed="rId4">
            <a:alphaModFix/>
          </a:blip>
          <a:stretch>
            <a:fillRect/>
          </a:stretch>
        </p:blipFill>
        <p:spPr>
          <a:xfrm>
            <a:off x="15436981" y="9601350"/>
            <a:ext cx="858938" cy="513835"/>
          </a:xfrm>
          <a:prstGeom prst="rect">
            <a:avLst/>
          </a:prstGeom>
          <a:noFill/>
          <a:ln>
            <a:noFill/>
          </a:ln>
        </p:spPr>
      </p:pic>
      <p:sp>
        <p:nvSpPr>
          <p:cNvPr id="1804" name="Google Shape;1804;p111"/>
          <p:cNvSpPr/>
          <p:nvPr/>
        </p:nvSpPr>
        <p:spPr>
          <a:xfrm>
            <a:off x="20938577" y="4500227"/>
            <a:ext cx="1095000" cy="10950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05" name="Google Shape;1805;p111"/>
          <p:cNvGrpSpPr/>
          <p:nvPr/>
        </p:nvGrpSpPr>
        <p:grpSpPr>
          <a:xfrm>
            <a:off x="21147865" y="4785337"/>
            <a:ext cx="676458" cy="527053"/>
            <a:chOff x="1190625" y="848725"/>
            <a:chExt cx="5120800" cy="3989800"/>
          </a:xfrm>
        </p:grpSpPr>
        <p:sp>
          <p:nvSpPr>
            <p:cNvPr id="1806" name="Google Shape;1806;p111"/>
            <p:cNvSpPr/>
            <p:nvPr/>
          </p:nvSpPr>
          <p:spPr>
            <a:xfrm>
              <a:off x="1190625" y="2409950"/>
              <a:ext cx="2948975" cy="520425"/>
            </a:xfrm>
            <a:custGeom>
              <a:rect b="b" l="l" r="r" t="t"/>
              <a:pathLst>
                <a:path extrusionOk="0" h="20817" w="117959">
                  <a:moveTo>
                    <a:pt x="0" y="0"/>
                  </a:moveTo>
                  <a:lnTo>
                    <a:pt x="117959" y="0"/>
                  </a:lnTo>
                  <a:lnTo>
                    <a:pt x="117959" y="20816"/>
                  </a:lnTo>
                  <a:lnTo>
                    <a:pt x="0" y="2081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11"/>
            <p:cNvSpPr/>
            <p:nvPr/>
          </p:nvSpPr>
          <p:spPr>
            <a:xfrm>
              <a:off x="1280825" y="848725"/>
              <a:ext cx="5030600" cy="3989800"/>
            </a:xfrm>
            <a:custGeom>
              <a:rect b="b" l="l" r="r" t="t"/>
              <a:pathLst>
                <a:path extrusionOk="0" h="159592" w="201224">
                  <a:moveTo>
                    <a:pt x="165420" y="74384"/>
                  </a:moveTo>
                  <a:lnTo>
                    <a:pt x="168195" y="65225"/>
                  </a:lnTo>
                  <a:cubicBezTo>
                    <a:pt x="169305" y="61616"/>
                    <a:pt x="169861" y="57731"/>
                    <a:pt x="169861" y="53567"/>
                  </a:cubicBezTo>
                  <a:cubicBezTo>
                    <a:pt x="169861" y="31641"/>
                    <a:pt x="152097" y="13878"/>
                    <a:pt x="129893" y="13878"/>
                  </a:cubicBezTo>
                  <a:cubicBezTo>
                    <a:pt x="117681" y="13878"/>
                    <a:pt x="106857" y="19151"/>
                    <a:pt x="99640" y="27755"/>
                  </a:cubicBezTo>
                  <a:lnTo>
                    <a:pt x="93812" y="34694"/>
                  </a:lnTo>
                  <a:lnTo>
                    <a:pt x="85208" y="32196"/>
                  </a:lnTo>
                  <a:cubicBezTo>
                    <a:pt x="82432" y="31641"/>
                    <a:pt x="79379" y="31086"/>
                    <a:pt x="76326" y="31086"/>
                  </a:cubicBezTo>
                  <a:cubicBezTo>
                    <a:pt x="56898" y="31086"/>
                    <a:pt x="41633" y="46629"/>
                    <a:pt x="41633" y="65780"/>
                  </a:cubicBezTo>
                  <a:cubicBezTo>
                    <a:pt x="41633" y="67445"/>
                    <a:pt x="41633" y="69110"/>
                    <a:pt x="41910" y="70498"/>
                  </a:cubicBezTo>
                  <a:lnTo>
                    <a:pt x="43298" y="81322"/>
                  </a:lnTo>
                  <a:lnTo>
                    <a:pt x="33306" y="85486"/>
                  </a:lnTo>
                  <a:cubicBezTo>
                    <a:pt x="21927" y="89926"/>
                    <a:pt x="13878" y="101306"/>
                    <a:pt x="13878" y="114351"/>
                  </a:cubicBezTo>
                  <a:cubicBezTo>
                    <a:pt x="13878" y="131559"/>
                    <a:pt x="27755" y="145714"/>
                    <a:pt x="44963" y="145714"/>
                  </a:cubicBezTo>
                  <a:lnTo>
                    <a:pt x="151542" y="145714"/>
                  </a:lnTo>
                  <a:lnTo>
                    <a:pt x="152097" y="145436"/>
                  </a:lnTo>
                  <a:cubicBezTo>
                    <a:pt x="171526" y="144881"/>
                    <a:pt x="187346" y="128783"/>
                    <a:pt x="187346" y="109077"/>
                  </a:cubicBezTo>
                  <a:cubicBezTo>
                    <a:pt x="187346" y="97420"/>
                    <a:pt x="181518" y="86873"/>
                    <a:pt x="172914" y="80212"/>
                  </a:cubicBezTo>
                  <a:close/>
                  <a:moveTo>
                    <a:pt x="152652" y="159314"/>
                  </a:moveTo>
                  <a:lnTo>
                    <a:pt x="152652" y="159591"/>
                  </a:lnTo>
                  <a:lnTo>
                    <a:pt x="44963" y="159591"/>
                  </a:lnTo>
                  <a:cubicBezTo>
                    <a:pt x="19984" y="159591"/>
                    <a:pt x="0" y="139330"/>
                    <a:pt x="0" y="114351"/>
                  </a:cubicBezTo>
                  <a:cubicBezTo>
                    <a:pt x="0" y="95477"/>
                    <a:pt x="11657" y="79102"/>
                    <a:pt x="28033" y="72441"/>
                  </a:cubicBezTo>
                  <a:cubicBezTo>
                    <a:pt x="27755" y="70220"/>
                    <a:pt x="27755" y="68000"/>
                    <a:pt x="27755" y="65780"/>
                  </a:cubicBezTo>
                  <a:cubicBezTo>
                    <a:pt x="27755" y="38857"/>
                    <a:pt x="49404" y="17208"/>
                    <a:pt x="76326" y="17208"/>
                  </a:cubicBezTo>
                  <a:cubicBezTo>
                    <a:pt x="80490" y="17208"/>
                    <a:pt x="84930" y="17764"/>
                    <a:pt x="88816" y="18874"/>
                  </a:cubicBezTo>
                  <a:cubicBezTo>
                    <a:pt x="98808" y="7217"/>
                    <a:pt x="113518" y="0"/>
                    <a:pt x="129893" y="0"/>
                  </a:cubicBezTo>
                  <a:cubicBezTo>
                    <a:pt x="159591" y="0"/>
                    <a:pt x="183738" y="23870"/>
                    <a:pt x="183738" y="53567"/>
                  </a:cubicBezTo>
                  <a:cubicBezTo>
                    <a:pt x="183738" y="59118"/>
                    <a:pt x="182905" y="64392"/>
                    <a:pt x="181518" y="69388"/>
                  </a:cubicBezTo>
                  <a:cubicBezTo>
                    <a:pt x="193452" y="78547"/>
                    <a:pt x="201224" y="92980"/>
                    <a:pt x="201224" y="109077"/>
                  </a:cubicBezTo>
                  <a:cubicBezTo>
                    <a:pt x="201224" y="136277"/>
                    <a:pt x="179575" y="158481"/>
                    <a:pt x="152652" y="159314"/>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8" name="Google Shape;1808;p111"/>
          <p:cNvGrpSpPr/>
          <p:nvPr/>
        </p:nvGrpSpPr>
        <p:grpSpPr>
          <a:xfrm>
            <a:off x="2854836" y="2921615"/>
            <a:ext cx="1094827" cy="853019"/>
            <a:chOff x="1190625" y="848725"/>
            <a:chExt cx="5120800" cy="3989800"/>
          </a:xfrm>
        </p:grpSpPr>
        <p:sp>
          <p:nvSpPr>
            <p:cNvPr id="1809" name="Google Shape;1809;p111"/>
            <p:cNvSpPr/>
            <p:nvPr/>
          </p:nvSpPr>
          <p:spPr>
            <a:xfrm>
              <a:off x="1190625" y="2409950"/>
              <a:ext cx="2948975" cy="520425"/>
            </a:xfrm>
            <a:custGeom>
              <a:rect b="b" l="l" r="r" t="t"/>
              <a:pathLst>
                <a:path extrusionOk="0" h="20817" w="117959">
                  <a:moveTo>
                    <a:pt x="0" y="0"/>
                  </a:moveTo>
                  <a:lnTo>
                    <a:pt x="117959" y="0"/>
                  </a:lnTo>
                  <a:lnTo>
                    <a:pt x="117959" y="20816"/>
                  </a:lnTo>
                  <a:lnTo>
                    <a:pt x="0" y="2081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11"/>
            <p:cNvSpPr/>
            <p:nvPr/>
          </p:nvSpPr>
          <p:spPr>
            <a:xfrm>
              <a:off x="1280825" y="848725"/>
              <a:ext cx="5030600" cy="3989800"/>
            </a:xfrm>
            <a:custGeom>
              <a:rect b="b" l="l" r="r" t="t"/>
              <a:pathLst>
                <a:path extrusionOk="0" h="159592" w="201224">
                  <a:moveTo>
                    <a:pt x="165420" y="74384"/>
                  </a:moveTo>
                  <a:lnTo>
                    <a:pt x="168195" y="65225"/>
                  </a:lnTo>
                  <a:cubicBezTo>
                    <a:pt x="169305" y="61616"/>
                    <a:pt x="169861" y="57731"/>
                    <a:pt x="169861" y="53567"/>
                  </a:cubicBezTo>
                  <a:cubicBezTo>
                    <a:pt x="169861" y="31641"/>
                    <a:pt x="152097" y="13878"/>
                    <a:pt x="129893" y="13878"/>
                  </a:cubicBezTo>
                  <a:cubicBezTo>
                    <a:pt x="117681" y="13878"/>
                    <a:pt x="106857" y="19151"/>
                    <a:pt x="99640" y="27755"/>
                  </a:cubicBezTo>
                  <a:lnTo>
                    <a:pt x="93812" y="34694"/>
                  </a:lnTo>
                  <a:lnTo>
                    <a:pt x="85208" y="32196"/>
                  </a:lnTo>
                  <a:cubicBezTo>
                    <a:pt x="82432" y="31641"/>
                    <a:pt x="79379" y="31086"/>
                    <a:pt x="76326" y="31086"/>
                  </a:cubicBezTo>
                  <a:cubicBezTo>
                    <a:pt x="56898" y="31086"/>
                    <a:pt x="41633" y="46629"/>
                    <a:pt x="41633" y="65780"/>
                  </a:cubicBezTo>
                  <a:cubicBezTo>
                    <a:pt x="41633" y="67445"/>
                    <a:pt x="41633" y="69110"/>
                    <a:pt x="41910" y="70498"/>
                  </a:cubicBezTo>
                  <a:lnTo>
                    <a:pt x="43298" y="81322"/>
                  </a:lnTo>
                  <a:lnTo>
                    <a:pt x="33306" y="85486"/>
                  </a:lnTo>
                  <a:cubicBezTo>
                    <a:pt x="21927" y="89926"/>
                    <a:pt x="13878" y="101306"/>
                    <a:pt x="13878" y="114351"/>
                  </a:cubicBezTo>
                  <a:cubicBezTo>
                    <a:pt x="13878" y="131559"/>
                    <a:pt x="27755" y="145714"/>
                    <a:pt x="44963" y="145714"/>
                  </a:cubicBezTo>
                  <a:lnTo>
                    <a:pt x="151542" y="145714"/>
                  </a:lnTo>
                  <a:lnTo>
                    <a:pt x="152097" y="145436"/>
                  </a:lnTo>
                  <a:cubicBezTo>
                    <a:pt x="171526" y="144881"/>
                    <a:pt x="187346" y="128783"/>
                    <a:pt x="187346" y="109077"/>
                  </a:cubicBezTo>
                  <a:cubicBezTo>
                    <a:pt x="187346" y="97420"/>
                    <a:pt x="181518" y="86873"/>
                    <a:pt x="172914" y="80212"/>
                  </a:cubicBezTo>
                  <a:close/>
                  <a:moveTo>
                    <a:pt x="152652" y="159314"/>
                  </a:moveTo>
                  <a:lnTo>
                    <a:pt x="152652" y="159591"/>
                  </a:lnTo>
                  <a:lnTo>
                    <a:pt x="44963" y="159591"/>
                  </a:lnTo>
                  <a:cubicBezTo>
                    <a:pt x="19984" y="159591"/>
                    <a:pt x="0" y="139330"/>
                    <a:pt x="0" y="114351"/>
                  </a:cubicBezTo>
                  <a:cubicBezTo>
                    <a:pt x="0" y="95477"/>
                    <a:pt x="11657" y="79102"/>
                    <a:pt x="28033" y="72441"/>
                  </a:cubicBezTo>
                  <a:cubicBezTo>
                    <a:pt x="27755" y="70220"/>
                    <a:pt x="27755" y="68000"/>
                    <a:pt x="27755" y="65780"/>
                  </a:cubicBezTo>
                  <a:cubicBezTo>
                    <a:pt x="27755" y="38857"/>
                    <a:pt x="49404" y="17208"/>
                    <a:pt x="76326" y="17208"/>
                  </a:cubicBezTo>
                  <a:cubicBezTo>
                    <a:pt x="80490" y="17208"/>
                    <a:pt x="84930" y="17764"/>
                    <a:pt x="88816" y="18874"/>
                  </a:cubicBezTo>
                  <a:cubicBezTo>
                    <a:pt x="98808" y="7217"/>
                    <a:pt x="113518" y="0"/>
                    <a:pt x="129893" y="0"/>
                  </a:cubicBezTo>
                  <a:cubicBezTo>
                    <a:pt x="159591" y="0"/>
                    <a:pt x="183738" y="23870"/>
                    <a:pt x="183738" y="53567"/>
                  </a:cubicBezTo>
                  <a:cubicBezTo>
                    <a:pt x="183738" y="59118"/>
                    <a:pt x="182905" y="64392"/>
                    <a:pt x="181518" y="69388"/>
                  </a:cubicBezTo>
                  <a:cubicBezTo>
                    <a:pt x="193452" y="78547"/>
                    <a:pt x="201224" y="92980"/>
                    <a:pt x="201224" y="109077"/>
                  </a:cubicBezTo>
                  <a:cubicBezTo>
                    <a:pt x="201224" y="136277"/>
                    <a:pt x="179575" y="158481"/>
                    <a:pt x="152652" y="159314"/>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112"/>
          <p:cNvSpPr/>
          <p:nvPr/>
        </p:nvSpPr>
        <p:spPr>
          <a:xfrm flipH="1" rot="-5400000">
            <a:off x="-2127800" y="6259125"/>
            <a:ext cx="61980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12"/>
          <p:cNvSpPr/>
          <p:nvPr/>
        </p:nvSpPr>
        <p:spPr>
          <a:xfrm rot="5400000">
            <a:off x="2659700" y="6290325"/>
            <a:ext cx="6260400" cy="150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1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Mesh is One Logical Cluster. Data Product Has Another. </a:t>
            </a:r>
            <a:endParaRPr/>
          </a:p>
        </p:txBody>
      </p:sp>
      <p:sp>
        <p:nvSpPr>
          <p:cNvPr id="1819" name="Google Shape;1819;p112"/>
          <p:cNvSpPr txBox="1"/>
          <p:nvPr/>
        </p:nvSpPr>
        <p:spPr>
          <a:xfrm>
            <a:off x="16884387" y="2382830"/>
            <a:ext cx="31821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solidFill>
                <a:srgbClr val="FFFFFF"/>
              </a:solidFill>
              <a:latin typeface="Montserrat"/>
              <a:ea typeface="Montserrat"/>
              <a:cs typeface="Montserrat"/>
              <a:sym typeface="Montserrat"/>
            </a:endParaRPr>
          </a:p>
        </p:txBody>
      </p:sp>
      <p:grpSp>
        <p:nvGrpSpPr>
          <p:cNvPr id="1820" name="Google Shape;1820;p112"/>
          <p:cNvGrpSpPr/>
          <p:nvPr/>
        </p:nvGrpSpPr>
        <p:grpSpPr>
          <a:xfrm>
            <a:off x="8883487" y="1514709"/>
            <a:ext cx="15763924" cy="12124923"/>
            <a:chOff x="2204500" y="1127575"/>
            <a:chExt cx="4579075" cy="3522025"/>
          </a:xfrm>
        </p:grpSpPr>
        <p:sp>
          <p:nvSpPr>
            <p:cNvPr id="1821" name="Google Shape;1821;p112"/>
            <p:cNvSpPr/>
            <p:nvPr/>
          </p:nvSpPr>
          <p:spPr>
            <a:xfrm>
              <a:off x="6250425" y="3504750"/>
              <a:ext cx="146775" cy="274475"/>
            </a:xfrm>
            <a:custGeom>
              <a:rect b="b" l="l" r="r" t="t"/>
              <a:pathLst>
                <a:path extrusionOk="0" h="10979" w="5871">
                  <a:moveTo>
                    <a:pt x="4620" y="1"/>
                  </a:moveTo>
                  <a:lnTo>
                    <a:pt x="5156" y="144"/>
                  </a:lnTo>
                  <a:lnTo>
                    <a:pt x="5609" y="477"/>
                  </a:lnTo>
                  <a:lnTo>
                    <a:pt x="5716" y="965"/>
                  </a:lnTo>
                  <a:lnTo>
                    <a:pt x="5716" y="1549"/>
                  </a:lnTo>
                  <a:lnTo>
                    <a:pt x="5811" y="1977"/>
                  </a:lnTo>
                  <a:lnTo>
                    <a:pt x="5870" y="2406"/>
                  </a:lnTo>
                  <a:lnTo>
                    <a:pt x="5811" y="2965"/>
                  </a:lnTo>
                  <a:lnTo>
                    <a:pt x="5442" y="3501"/>
                  </a:lnTo>
                  <a:lnTo>
                    <a:pt x="5549" y="4037"/>
                  </a:lnTo>
                  <a:lnTo>
                    <a:pt x="5275" y="4573"/>
                  </a:lnTo>
                  <a:lnTo>
                    <a:pt x="5156" y="5109"/>
                  </a:lnTo>
                  <a:lnTo>
                    <a:pt x="5323" y="5537"/>
                  </a:lnTo>
                  <a:lnTo>
                    <a:pt x="5120" y="5966"/>
                  </a:lnTo>
                  <a:lnTo>
                    <a:pt x="4620" y="6240"/>
                  </a:lnTo>
                  <a:lnTo>
                    <a:pt x="4299" y="6668"/>
                  </a:lnTo>
                  <a:lnTo>
                    <a:pt x="4299" y="7216"/>
                  </a:lnTo>
                  <a:lnTo>
                    <a:pt x="4358" y="7645"/>
                  </a:lnTo>
                  <a:lnTo>
                    <a:pt x="4192" y="8085"/>
                  </a:lnTo>
                  <a:lnTo>
                    <a:pt x="3870" y="8502"/>
                  </a:lnTo>
                  <a:lnTo>
                    <a:pt x="3644" y="9157"/>
                  </a:lnTo>
                  <a:lnTo>
                    <a:pt x="3751" y="9586"/>
                  </a:lnTo>
                  <a:lnTo>
                    <a:pt x="3751" y="10014"/>
                  </a:lnTo>
                  <a:lnTo>
                    <a:pt x="3584" y="10550"/>
                  </a:lnTo>
                  <a:lnTo>
                    <a:pt x="3156" y="10979"/>
                  </a:lnTo>
                  <a:lnTo>
                    <a:pt x="2596" y="10979"/>
                  </a:lnTo>
                  <a:lnTo>
                    <a:pt x="2060" y="10979"/>
                  </a:lnTo>
                  <a:lnTo>
                    <a:pt x="1632" y="10979"/>
                  </a:lnTo>
                  <a:lnTo>
                    <a:pt x="1191" y="10717"/>
                  </a:lnTo>
                  <a:lnTo>
                    <a:pt x="691" y="10717"/>
                  </a:lnTo>
                  <a:lnTo>
                    <a:pt x="370" y="10288"/>
                  </a:lnTo>
                  <a:lnTo>
                    <a:pt x="370" y="9848"/>
                  </a:lnTo>
                  <a:lnTo>
                    <a:pt x="262" y="9419"/>
                  </a:lnTo>
                  <a:lnTo>
                    <a:pt x="215" y="8883"/>
                  </a:lnTo>
                  <a:lnTo>
                    <a:pt x="0" y="8347"/>
                  </a:lnTo>
                  <a:lnTo>
                    <a:pt x="262" y="7800"/>
                  </a:lnTo>
                  <a:lnTo>
                    <a:pt x="262" y="7371"/>
                  </a:lnTo>
                  <a:lnTo>
                    <a:pt x="536" y="6835"/>
                  </a:lnTo>
                  <a:lnTo>
                    <a:pt x="977" y="6668"/>
                  </a:lnTo>
                  <a:lnTo>
                    <a:pt x="977" y="6133"/>
                  </a:lnTo>
                  <a:lnTo>
                    <a:pt x="810" y="5704"/>
                  </a:lnTo>
                  <a:lnTo>
                    <a:pt x="691" y="5168"/>
                  </a:lnTo>
                  <a:lnTo>
                    <a:pt x="655" y="4728"/>
                  </a:lnTo>
                  <a:lnTo>
                    <a:pt x="810" y="4299"/>
                  </a:lnTo>
                  <a:lnTo>
                    <a:pt x="977" y="3597"/>
                  </a:lnTo>
                  <a:lnTo>
                    <a:pt x="1191" y="3108"/>
                  </a:lnTo>
                  <a:lnTo>
                    <a:pt x="1632" y="2965"/>
                  </a:lnTo>
                  <a:lnTo>
                    <a:pt x="2227" y="2965"/>
                  </a:lnTo>
                  <a:lnTo>
                    <a:pt x="2656" y="2965"/>
                  </a:lnTo>
                  <a:lnTo>
                    <a:pt x="3156" y="2799"/>
                  </a:lnTo>
                  <a:lnTo>
                    <a:pt x="3311" y="2263"/>
                  </a:lnTo>
                  <a:lnTo>
                    <a:pt x="3644" y="1834"/>
                  </a:lnTo>
                  <a:lnTo>
                    <a:pt x="3870" y="1394"/>
                  </a:lnTo>
                  <a:lnTo>
                    <a:pt x="4299" y="965"/>
                  </a:lnTo>
                  <a:lnTo>
                    <a:pt x="4620" y="477"/>
                  </a:lnTo>
                  <a:lnTo>
                    <a:pt x="4620"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2" name="Google Shape;1822;p112"/>
            <p:cNvSpPr/>
            <p:nvPr/>
          </p:nvSpPr>
          <p:spPr>
            <a:xfrm>
              <a:off x="3966125" y="3137725"/>
              <a:ext cx="958500" cy="1511875"/>
            </a:xfrm>
            <a:custGeom>
              <a:rect b="b" l="l" r="r" t="t"/>
              <a:pathLst>
                <a:path extrusionOk="0" h="60475" w="38340">
                  <a:moveTo>
                    <a:pt x="8323" y="1"/>
                  </a:moveTo>
                  <a:lnTo>
                    <a:pt x="8752" y="167"/>
                  </a:lnTo>
                  <a:lnTo>
                    <a:pt x="8204" y="560"/>
                  </a:lnTo>
                  <a:lnTo>
                    <a:pt x="7930" y="989"/>
                  </a:lnTo>
                  <a:lnTo>
                    <a:pt x="8037" y="1418"/>
                  </a:lnTo>
                  <a:lnTo>
                    <a:pt x="7823" y="1906"/>
                  </a:lnTo>
                  <a:lnTo>
                    <a:pt x="7930" y="2346"/>
                  </a:lnTo>
                  <a:lnTo>
                    <a:pt x="8204" y="2775"/>
                  </a:lnTo>
                  <a:lnTo>
                    <a:pt x="8585" y="2239"/>
                  </a:lnTo>
                  <a:lnTo>
                    <a:pt x="8359" y="1811"/>
                  </a:lnTo>
                  <a:lnTo>
                    <a:pt x="8644" y="1358"/>
                  </a:lnTo>
                  <a:lnTo>
                    <a:pt x="9073" y="1156"/>
                  </a:lnTo>
                  <a:lnTo>
                    <a:pt x="9454" y="715"/>
                  </a:lnTo>
                  <a:lnTo>
                    <a:pt x="10049" y="560"/>
                  </a:lnTo>
                  <a:lnTo>
                    <a:pt x="10538" y="822"/>
                  </a:lnTo>
                  <a:lnTo>
                    <a:pt x="11026" y="882"/>
                  </a:lnTo>
                  <a:lnTo>
                    <a:pt x="11026" y="1418"/>
                  </a:lnTo>
                  <a:lnTo>
                    <a:pt x="11514" y="1525"/>
                  </a:lnTo>
                  <a:lnTo>
                    <a:pt x="12550" y="1644"/>
                  </a:lnTo>
                  <a:lnTo>
                    <a:pt x="12978" y="1691"/>
                  </a:lnTo>
                  <a:lnTo>
                    <a:pt x="13467" y="2120"/>
                  </a:lnTo>
                  <a:lnTo>
                    <a:pt x="13955" y="2239"/>
                  </a:lnTo>
                  <a:lnTo>
                    <a:pt x="14181" y="1811"/>
                  </a:lnTo>
                  <a:lnTo>
                    <a:pt x="14610" y="1525"/>
                  </a:lnTo>
                  <a:lnTo>
                    <a:pt x="15050" y="1691"/>
                  </a:lnTo>
                  <a:lnTo>
                    <a:pt x="15479" y="1358"/>
                  </a:lnTo>
                  <a:lnTo>
                    <a:pt x="15908" y="1525"/>
                  </a:lnTo>
                  <a:lnTo>
                    <a:pt x="15860" y="2072"/>
                  </a:lnTo>
                  <a:lnTo>
                    <a:pt x="15860" y="2501"/>
                  </a:lnTo>
                  <a:lnTo>
                    <a:pt x="16396" y="2501"/>
                  </a:lnTo>
                  <a:lnTo>
                    <a:pt x="16896" y="2346"/>
                  </a:lnTo>
                  <a:lnTo>
                    <a:pt x="17110" y="2775"/>
                  </a:lnTo>
                  <a:lnTo>
                    <a:pt x="17551" y="3096"/>
                  </a:lnTo>
                  <a:lnTo>
                    <a:pt x="17979" y="3477"/>
                  </a:lnTo>
                  <a:lnTo>
                    <a:pt x="18527" y="3858"/>
                  </a:lnTo>
                  <a:lnTo>
                    <a:pt x="18801" y="4347"/>
                  </a:lnTo>
                  <a:lnTo>
                    <a:pt x="19229" y="4823"/>
                  </a:lnTo>
                  <a:lnTo>
                    <a:pt x="19765" y="5156"/>
                  </a:lnTo>
                  <a:lnTo>
                    <a:pt x="20313" y="5323"/>
                  </a:lnTo>
                  <a:lnTo>
                    <a:pt x="20742" y="5418"/>
                  </a:lnTo>
                  <a:lnTo>
                    <a:pt x="21182" y="5418"/>
                  </a:lnTo>
                  <a:lnTo>
                    <a:pt x="21623" y="5263"/>
                  </a:lnTo>
                  <a:lnTo>
                    <a:pt x="22051" y="5263"/>
                  </a:lnTo>
                  <a:lnTo>
                    <a:pt x="22551" y="5537"/>
                  </a:lnTo>
                  <a:lnTo>
                    <a:pt x="22980" y="5585"/>
                  </a:lnTo>
                  <a:lnTo>
                    <a:pt x="23409" y="5871"/>
                  </a:lnTo>
                  <a:lnTo>
                    <a:pt x="23742" y="6299"/>
                  </a:lnTo>
                  <a:lnTo>
                    <a:pt x="24230" y="6514"/>
                  </a:lnTo>
                  <a:lnTo>
                    <a:pt x="24659" y="6668"/>
                  </a:lnTo>
                  <a:lnTo>
                    <a:pt x="24826" y="7109"/>
                  </a:lnTo>
                  <a:lnTo>
                    <a:pt x="24992" y="7538"/>
                  </a:lnTo>
                  <a:lnTo>
                    <a:pt x="24992" y="8514"/>
                  </a:lnTo>
                  <a:lnTo>
                    <a:pt x="25481" y="8514"/>
                  </a:lnTo>
                  <a:lnTo>
                    <a:pt x="25647" y="8955"/>
                  </a:lnTo>
                  <a:lnTo>
                    <a:pt x="25528" y="9443"/>
                  </a:lnTo>
                  <a:lnTo>
                    <a:pt x="25528" y="9931"/>
                  </a:lnTo>
                  <a:lnTo>
                    <a:pt x="25088" y="10205"/>
                  </a:lnTo>
                  <a:lnTo>
                    <a:pt x="24719" y="10836"/>
                  </a:lnTo>
                  <a:lnTo>
                    <a:pt x="25254" y="10895"/>
                  </a:lnTo>
                  <a:lnTo>
                    <a:pt x="25481" y="10467"/>
                  </a:lnTo>
                  <a:lnTo>
                    <a:pt x="25957" y="10145"/>
                  </a:lnTo>
                  <a:lnTo>
                    <a:pt x="26445" y="10205"/>
                  </a:lnTo>
                  <a:lnTo>
                    <a:pt x="26874" y="10467"/>
                  </a:lnTo>
                  <a:lnTo>
                    <a:pt x="26778" y="10895"/>
                  </a:lnTo>
                  <a:lnTo>
                    <a:pt x="26505" y="11395"/>
                  </a:lnTo>
                  <a:lnTo>
                    <a:pt x="27207" y="11717"/>
                  </a:lnTo>
                  <a:lnTo>
                    <a:pt x="27207" y="10836"/>
                  </a:lnTo>
                  <a:lnTo>
                    <a:pt x="27755" y="10836"/>
                  </a:lnTo>
                  <a:lnTo>
                    <a:pt x="28183" y="11003"/>
                  </a:lnTo>
                  <a:lnTo>
                    <a:pt x="28624" y="11169"/>
                  </a:lnTo>
                  <a:lnTo>
                    <a:pt x="29112" y="11169"/>
                  </a:lnTo>
                  <a:lnTo>
                    <a:pt x="29541" y="11550"/>
                  </a:lnTo>
                  <a:lnTo>
                    <a:pt x="29969" y="11824"/>
                  </a:lnTo>
                  <a:lnTo>
                    <a:pt x="30422" y="11884"/>
                  </a:lnTo>
                  <a:lnTo>
                    <a:pt x="30088" y="12360"/>
                  </a:lnTo>
                  <a:lnTo>
                    <a:pt x="30422" y="12789"/>
                  </a:lnTo>
                  <a:lnTo>
                    <a:pt x="30850" y="12789"/>
                  </a:lnTo>
                  <a:lnTo>
                    <a:pt x="31053" y="12253"/>
                  </a:lnTo>
                  <a:lnTo>
                    <a:pt x="31505" y="12253"/>
                  </a:lnTo>
                  <a:lnTo>
                    <a:pt x="31934" y="12360"/>
                  </a:lnTo>
                  <a:lnTo>
                    <a:pt x="32470" y="12681"/>
                  </a:lnTo>
                  <a:lnTo>
                    <a:pt x="33625" y="12681"/>
                  </a:lnTo>
                  <a:lnTo>
                    <a:pt x="34053" y="12527"/>
                  </a:lnTo>
                  <a:lnTo>
                    <a:pt x="34482" y="12681"/>
                  </a:lnTo>
                  <a:lnTo>
                    <a:pt x="34970" y="12955"/>
                  </a:lnTo>
                  <a:lnTo>
                    <a:pt x="35030" y="13396"/>
                  </a:lnTo>
                  <a:lnTo>
                    <a:pt x="35304" y="13836"/>
                  </a:lnTo>
                  <a:lnTo>
                    <a:pt x="35839" y="14039"/>
                  </a:lnTo>
                  <a:lnTo>
                    <a:pt x="36280" y="14098"/>
                  </a:lnTo>
                  <a:lnTo>
                    <a:pt x="37256" y="14098"/>
                  </a:lnTo>
                  <a:lnTo>
                    <a:pt x="37697" y="14372"/>
                  </a:lnTo>
                  <a:lnTo>
                    <a:pt x="37804" y="14908"/>
                  </a:lnTo>
                  <a:lnTo>
                    <a:pt x="37804" y="15348"/>
                  </a:lnTo>
                  <a:lnTo>
                    <a:pt x="38066" y="15884"/>
                  </a:lnTo>
                  <a:lnTo>
                    <a:pt x="38340" y="16313"/>
                  </a:lnTo>
                  <a:lnTo>
                    <a:pt x="38233" y="16873"/>
                  </a:lnTo>
                  <a:lnTo>
                    <a:pt x="37971" y="17301"/>
                  </a:lnTo>
                  <a:lnTo>
                    <a:pt x="37637" y="17730"/>
                  </a:lnTo>
                  <a:lnTo>
                    <a:pt x="37375" y="18373"/>
                  </a:lnTo>
                  <a:lnTo>
                    <a:pt x="37090" y="18813"/>
                  </a:lnTo>
                  <a:lnTo>
                    <a:pt x="36661" y="19254"/>
                  </a:lnTo>
                  <a:lnTo>
                    <a:pt x="36220" y="19349"/>
                  </a:lnTo>
                  <a:lnTo>
                    <a:pt x="35958" y="19885"/>
                  </a:lnTo>
                  <a:lnTo>
                    <a:pt x="35685" y="20445"/>
                  </a:lnTo>
                  <a:lnTo>
                    <a:pt x="35244" y="20647"/>
                  </a:lnTo>
                  <a:lnTo>
                    <a:pt x="34768" y="20766"/>
                  </a:lnTo>
                  <a:lnTo>
                    <a:pt x="34768" y="21838"/>
                  </a:lnTo>
                  <a:lnTo>
                    <a:pt x="34875" y="22385"/>
                  </a:lnTo>
                  <a:lnTo>
                    <a:pt x="34970" y="22826"/>
                  </a:lnTo>
                  <a:lnTo>
                    <a:pt x="34970" y="23362"/>
                  </a:lnTo>
                  <a:lnTo>
                    <a:pt x="34768" y="23850"/>
                  </a:lnTo>
                  <a:lnTo>
                    <a:pt x="34601" y="24338"/>
                  </a:lnTo>
                  <a:lnTo>
                    <a:pt x="34482" y="24767"/>
                  </a:lnTo>
                  <a:lnTo>
                    <a:pt x="34482" y="25207"/>
                  </a:lnTo>
                  <a:lnTo>
                    <a:pt x="34434" y="25636"/>
                  </a:lnTo>
                  <a:lnTo>
                    <a:pt x="34280" y="26065"/>
                  </a:lnTo>
                  <a:lnTo>
                    <a:pt x="33887" y="26779"/>
                  </a:lnTo>
                  <a:lnTo>
                    <a:pt x="33780" y="27315"/>
                  </a:lnTo>
                  <a:lnTo>
                    <a:pt x="33351" y="27589"/>
                  </a:lnTo>
                  <a:lnTo>
                    <a:pt x="33184" y="28136"/>
                  </a:lnTo>
                  <a:lnTo>
                    <a:pt x="32803" y="28565"/>
                  </a:lnTo>
                  <a:lnTo>
                    <a:pt x="32375" y="28994"/>
                  </a:lnTo>
                  <a:lnTo>
                    <a:pt x="32315" y="29494"/>
                  </a:lnTo>
                  <a:lnTo>
                    <a:pt x="30255" y="29494"/>
                  </a:lnTo>
                  <a:lnTo>
                    <a:pt x="29815" y="29815"/>
                  </a:lnTo>
                  <a:lnTo>
                    <a:pt x="28624" y="30089"/>
                  </a:lnTo>
                  <a:lnTo>
                    <a:pt x="28183" y="30458"/>
                  </a:lnTo>
                  <a:lnTo>
                    <a:pt x="27862" y="30887"/>
                  </a:lnTo>
                  <a:lnTo>
                    <a:pt x="27433" y="31220"/>
                  </a:lnTo>
                  <a:lnTo>
                    <a:pt x="26933" y="31601"/>
                  </a:lnTo>
                  <a:lnTo>
                    <a:pt x="26778" y="32030"/>
                  </a:lnTo>
                  <a:lnTo>
                    <a:pt x="26778" y="32566"/>
                  </a:lnTo>
                  <a:lnTo>
                    <a:pt x="26933" y="33125"/>
                  </a:lnTo>
                  <a:lnTo>
                    <a:pt x="26933" y="33602"/>
                  </a:lnTo>
                  <a:lnTo>
                    <a:pt x="26933" y="34090"/>
                  </a:lnTo>
                  <a:lnTo>
                    <a:pt x="26505" y="34411"/>
                  </a:lnTo>
                  <a:lnTo>
                    <a:pt x="26076" y="34685"/>
                  </a:lnTo>
                  <a:lnTo>
                    <a:pt x="25957" y="35114"/>
                  </a:lnTo>
                  <a:lnTo>
                    <a:pt x="25683" y="35542"/>
                  </a:lnTo>
                  <a:lnTo>
                    <a:pt x="25481" y="36102"/>
                  </a:lnTo>
                  <a:lnTo>
                    <a:pt x="25195" y="36531"/>
                  </a:lnTo>
                  <a:lnTo>
                    <a:pt x="24719" y="36757"/>
                  </a:lnTo>
                  <a:lnTo>
                    <a:pt x="24826" y="36197"/>
                  </a:lnTo>
                  <a:lnTo>
                    <a:pt x="24397" y="36197"/>
                  </a:lnTo>
                  <a:lnTo>
                    <a:pt x="24230" y="36638"/>
                  </a:lnTo>
                  <a:lnTo>
                    <a:pt x="24111" y="37185"/>
                  </a:lnTo>
                  <a:lnTo>
                    <a:pt x="23945" y="37614"/>
                  </a:lnTo>
                  <a:lnTo>
                    <a:pt x="23683" y="38043"/>
                  </a:lnTo>
                  <a:lnTo>
                    <a:pt x="23516" y="38483"/>
                  </a:lnTo>
                  <a:lnTo>
                    <a:pt x="23016" y="38745"/>
                  </a:lnTo>
                  <a:lnTo>
                    <a:pt x="22754" y="39233"/>
                  </a:lnTo>
                  <a:lnTo>
                    <a:pt x="22325" y="39674"/>
                  </a:lnTo>
                  <a:lnTo>
                    <a:pt x="21897" y="39733"/>
                  </a:lnTo>
                  <a:lnTo>
                    <a:pt x="21456" y="39829"/>
                  </a:lnTo>
                  <a:lnTo>
                    <a:pt x="21016" y="39936"/>
                  </a:lnTo>
                  <a:lnTo>
                    <a:pt x="20587" y="39829"/>
                  </a:lnTo>
                  <a:lnTo>
                    <a:pt x="20087" y="39460"/>
                  </a:lnTo>
                  <a:lnTo>
                    <a:pt x="19658" y="39400"/>
                  </a:lnTo>
                  <a:lnTo>
                    <a:pt x="18956" y="39400"/>
                  </a:lnTo>
                  <a:lnTo>
                    <a:pt x="19396" y="39936"/>
                  </a:lnTo>
                  <a:lnTo>
                    <a:pt x="19825" y="40210"/>
                  </a:lnTo>
                  <a:lnTo>
                    <a:pt x="20039" y="40960"/>
                  </a:lnTo>
                  <a:lnTo>
                    <a:pt x="20373" y="41615"/>
                  </a:lnTo>
                  <a:lnTo>
                    <a:pt x="20039" y="42055"/>
                  </a:lnTo>
                  <a:lnTo>
                    <a:pt x="19611" y="42484"/>
                  </a:lnTo>
                  <a:lnTo>
                    <a:pt x="19122" y="42913"/>
                  </a:lnTo>
                  <a:lnTo>
                    <a:pt x="18956" y="43365"/>
                  </a:lnTo>
                  <a:lnTo>
                    <a:pt x="18527" y="43460"/>
                  </a:lnTo>
                  <a:lnTo>
                    <a:pt x="17610" y="43460"/>
                  </a:lnTo>
                  <a:lnTo>
                    <a:pt x="17110" y="43627"/>
                  </a:lnTo>
                  <a:lnTo>
                    <a:pt x="16562" y="43627"/>
                  </a:lnTo>
                  <a:lnTo>
                    <a:pt x="15598" y="43627"/>
                  </a:lnTo>
                  <a:lnTo>
                    <a:pt x="15598" y="44115"/>
                  </a:lnTo>
                  <a:lnTo>
                    <a:pt x="15741" y="44556"/>
                  </a:lnTo>
                  <a:lnTo>
                    <a:pt x="15646" y="44984"/>
                  </a:lnTo>
                  <a:lnTo>
                    <a:pt x="15479" y="45520"/>
                  </a:lnTo>
                  <a:lnTo>
                    <a:pt x="14514" y="45842"/>
                  </a:lnTo>
                  <a:lnTo>
                    <a:pt x="13955" y="45520"/>
                  </a:lnTo>
                  <a:lnTo>
                    <a:pt x="13467" y="45413"/>
                  </a:lnTo>
                  <a:lnTo>
                    <a:pt x="13467" y="45949"/>
                  </a:lnTo>
                  <a:lnTo>
                    <a:pt x="13526" y="46496"/>
                  </a:lnTo>
                  <a:lnTo>
                    <a:pt x="13895" y="46937"/>
                  </a:lnTo>
                  <a:lnTo>
                    <a:pt x="14348" y="46663"/>
                  </a:lnTo>
                  <a:lnTo>
                    <a:pt x="14610" y="47199"/>
                  </a:lnTo>
                  <a:lnTo>
                    <a:pt x="14062" y="47366"/>
                  </a:lnTo>
                  <a:lnTo>
                    <a:pt x="13633" y="47473"/>
                  </a:lnTo>
                  <a:lnTo>
                    <a:pt x="13633" y="48021"/>
                  </a:lnTo>
                  <a:lnTo>
                    <a:pt x="13359" y="48497"/>
                  </a:lnTo>
                  <a:lnTo>
                    <a:pt x="13193" y="49747"/>
                  </a:lnTo>
                  <a:lnTo>
                    <a:pt x="12109" y="49747"/>
                  </a:lnTo>
                  <a:lnTo>
                    <a:pt x="11573" y="50009"/>
                  </a:lnTo>
                  <a:lnTo>
                    <a:pt x="11300" y="50569"/>
                  </a:lnTo>
                  <a:lnTo>
                    <a:pt x="11514" y="50997"/>
                  </a:lnTo>
                  <a:lnTo>
                    <a:pt x="11954" y="51426"/>
                  </a:lnTo>
                  <a:lnTo>
                    <a:pt x="12383" y="51914"/>
                  </a:lnTo>
                  <a:lnTo>
                    <a:pt x="12812" y="51914"/>
                  </a:lnTo>
                  <a:lnTo>
                    <a:pt x="12978" y="52355"/>
                  </a:lnTo>
                  <a:lnTo>
                    <a:pt x="12550" y="52617"/>
                  </a:lnTo>
                  <a:lnTo>
                    <a:pt x="12216" y="53212"/>
                  </a:lnTo>
                  <a:lnTo>
                    <a:pt x="12002" y="53641"/>
                  </a:lnTo>
                  <a:lnTo>
                    <a:pt x="11514" y="53867"/>
                  </a:lnTo>
                  <a:lnTo>
                    <a:pt x="11252" y="54355"/>
                  </a:lnTo>
                  <a:lnTo>
                    <a:pt x="11252" y="54891"/>
                  </a:lnTo>
                  <a:lnTo>
                    <a:pt x="10323" y="54891"/>
                  </a:lnTo>
                  <a:lnTo>
                    <a:pt x="10323" y="55819"/>
                  </a:lnTo>
                  <a:lnTo>
                    <a:pt x="10430" y="56248"/>
                  </a:lnTo>
                  <a:lnTo>
                    <a:pt x="10597" y="56677"/>
                  </a:lnTo>
                  <a:lnTo>
                    <a:pt x="10704" y="57117"/>
                  </a:lnTo>
                  <a:lnTo>
                    <a:pt x="10764" y="57832"/>
                  </a:lnTo>
                  <a:lnTo>
                    <a:pt x="11026" y="58260"/>
                  </a:lnTo>
                  <a:lnTo>
                    <a:pt x="11133" y="58796"/>
                  </a:lnTo>
                  <a:lnTo>
                    <a:pt x="11681" y="59177"/>
                  </a:lnTo>
                  <a:lnTo>
                    <a:pt x="12002" y="59618"/>
                  </a:lnTo>
                  <a:lnTo>
                    <a:pt x="12502" y="59618"/>
                  </a:lnTo>
                  <a:lnTo>
                    <a:pt x="12931" y="59713"/>
                  </a:lnTo>
                  <a:lnTo>
                    <a:pt x="13359" y="59880"/>
                  </a:lnTo>
                  <a:lnTo>
                    <a:pt x="12931" y="60154"/>
                  </a:lnTo>
                  <a:lnTo>
                    <a:pt x="12502" y="60475"/>
                  </a:lnTo>
                  <a:lnTo>
                    <a:pt x="10859" y="60475"/>
                  </a:lnTo>
                  <a:lnTo>
                    <a:pt x="10430" y="60308"/>
                  </a:lnTo>
                  <a:lnTo>
                    <a:pt x="10002" y="60308"/>
                  </a:lnTo>
                  <a:lnTo>
                    <a:pt x="9454" y="60046"/>
                  </a:lnTo>
                  <a:lnTo>
                    <a:pt x="8918" y="59987"/>
                  </a:lnTo>
                  <a:lnTo>
                    <a:pt x="8644" y="59499"/>
                  </a:lnTo>
                  <a:lnTo>
                    <a:pt x="8097" y="59451"/>
                  </a:lnTo>
                  <a:lnTo>
                    <a:pt x="7930" y="59022"/>
                  </a:lnTo>
                  <a:lnTo>
                    <a:pt x="7501" y="58737"/>
                  </a:lnTo>
                  <a:lnTo>
                    <a:pt x="7108" y="58260"/>
                  </a:lnTo>
                  <a:lnTo>
                    <a:pt x="6680" y="58094"/>
                  </a:lnTo>
                  <a:lnTo>
                    <a:pt x="6632" y="57665"/>
                  </a:lnTo>
                  <a:lnTo>
                    <a:pt x="6513" y="57236"/>
                  </a:lnTo>
                  <a:lnTo>
                    <a:pt x="6084" y="56951"/>
                  </a:lnTo>
                  <a:lnTo>
                    <a:pt x="6251" y="56522"/>
                  </a:lnTo>
                  <a:lnTo>
                    <a:pt x="5715" y="56308"/>
                  </a:lnTo>
                  <a:lnTo>
                    <a:pt x="5822" y="55879"/>
                  </a:lnTo>
                  <a:lnTo>
                    <a:pt x="5430" y="55427"/>
                  </a:lnTo>
                  <a:lnTo>
                    <a:pt x="5382" y="54998"/>
                  </a:lnTo>
                  <a:lnTo>
                    <a:pt x="5263" y="54569"/>
                  </a:lnTo>
                  <a:lnTo>
                    <a:pt x="5263" y="54141"/>
                  </a:lnTo>
                  <a:lnTo>
                    <a:pt x="5108" y="53641"/>
                  </a:lnTo>
                  <a:lnTo>
                    <a:pt x="5108" y="53212"/>
                  </a:lnTo>
                  <a:lnTo>
                    <a:pt x="5549" y="53164"/>
                  </a:lnTo>
                  <a:lnTo>
                    <a:pt x="5977" y="52950"/>
                  </a:lnTo>
                  <a:lnTo>
                    <a:pt x="6513" y="52950"/>
                  </a:lnTo>
                  <a:lnTo>
                    <a:pt x="6418" y="52509"/>
                  </a:lnTo>
                  <a:lnTo>
                    <a:pt x="5822" y="52414"/>
                  </a:lnTo>
                  <a:lnTo>
                    <a:pt x="5715" y="51962"/>
                  </a:lnTo>
                  <a:lnTo>
                    <a:pt x="5822" y="51533"/>
                  </a:lnTo>
                  <a:lnTo>
                    <a:pt x="5382" y="51533"/>
                  </a:lnTo>
                  <a:lnTo>
                    <a:pt x="4894" y="51366"/>
                  </a:lnTo>
                  <a:lnTo>
                    <a:pt x="5108" y="50938"/>
                  </a:lnTo>
                  <a:lnTo>
                    <a:pt x="5549" y="50831"/>
                  </a:lnTo>
                  <a:lnTo>
                    <a:pt x="5549" y="50295"/>
                  </a:lnTo>
                  <a:lnTo>
                    <a:pt x="5977" y="50723"/>
                  </a:lnTo>
                  <a:lnTo>
                    <a:pt x="6346" y="50295"/>
                  </a:lnTo>
                  <a:lnTo>
                    <a:pt x="5977" y="49854"/>
                  </a:lnTo>
                  <a:lnTo>
                    <a:pt x="5822" y="49152"/>
                  </a:lnTo>
                  <a:lnTo>
                    <a:pt x="6084" y="49580"/>
                  </a:lnTo>
                  <a:lnTo>
                    <a:pt x="6632" y="50128"/>
                  </a:lnTo>
                  <a:lnTo>
                    <a:pt x="6680" y="49699"/>
                  </a:lnTo>
                  <a:lnTo>
                    <a:pt x="6632" y="49259"/>
                  </a:lnTo>
                  <a:lnTo>
                    <a:pt x="6632" y="48723"/>
                  </a:lnTo>
                  <a:lnTo>
                    <a:pt x="6942" y="48223"/>
                  </a:lnTo>
                  <a:lnTo>
                    <a:pt x="6942" y="47366"/>
                  </a:lnTo>
                  <a:lnTo>
                    <a:pt x="7394" y="46937"/>
                  </a:lnTo>
                  <a:lnTo>
                    <a:pt x="7394" y="46377"/>
                  </a:lnTo>
                  <a:lnTo>
                    <a:pt x="6787" y="46377"/>
                  </a:lnTo>
                  <a:lnTo>
                    <a:pt x="6632" y="47901"/>
                  </a:lnTo>
                  <a:lnTo>
                    <a:pt x="6084" y="47901"/>
                  </a:lnTo>
                  <a:lnTo>
                    <a:pt x="5656" y="47628"/>
                  </a:lnTo>
                  <a:lnTo>
                    <a:pt x="5715" y="47199"/>
                  </a:lnTo>
                  <a:lnTo>
                    <a:pt x="5858" y="46770"/>
                  </a:lnTo>
                  <a:lnTo>
                    <a:pt x="6418" y="46377"/>
                  </a:lnTo>
                  <a:lnTo>
                    <a:pt x="6418" y="45949"/>
                  </a:lnTo>
                  <a:lnTo>
                    <a:pt x="6084" y="45520"/>
                  </a:lnTo>
                  <a:lnTo>
                    <a:pt x="6144" y="44984"/>
                  </a:lnTo>
                  <a:lnTo>
                    <a:pt x="6513" y="44437"/>
                  </a:lnTo>
                  <a:lnTo>
                    <a:pt x="6632" y="43996"/>
                  </a:lnTo>
                  <a:lnTo>
                    <a:pt x="6513" y="43567"/>
                  </a:lnTo>
                  <a:lnTo>
                    <a:pt x="6513" y="43139"/>
                  </a:lnTo>
                  <a:lnTo>
                    <a:pt x="6251" y="42651"/>
                  </a:lnTo>
                  <a:lnTo>
                    <a:pt x="6346" y="42210"/>
                  </a:lnTo>
                  <a:lnTo>
                    <a:pt x="6787" y="41948"/>
                  </a:lnTo>
                  <a:lnTo>
                    <a:pt x="6942" y="41519"/>
                  </a:lnTo>
                  <a:lnTo>
                    <a:pt x="7227" y="41079"/>
                  </a:lnTo>
                  <a:lnTo>
                    <a:pt x="7227" y="40650"/>
                  </a:lnTo>
                  <a:lnTo>
                    <a:pt x="7108" y="40103"/>
                  </a:lnTo>
                  <a:lnTo>
                    <a:pt x="7609" y="39733"/>
                  </a:lnTo>
                  <a:lnTo>
                    <a:pt x="7668" y="39233"/>
                  </a:lnTo>
                  <a:lnTo>
                    <a:pt x="7930" y="38698"/>
                  </a:lnTo>
                  <a:lnTo>
                    <a:pt x="8037" y="38150"/>
                  </a:lnTo>
                  <a:lnTo>
                    <a:pt x="8097" y="37614"/>
                  </a:lnTo>
                  <a:lnTo>
                    <a:pt x="8204" y="37185"/>
                  </a:lnTo>
                  <a:lnTo>
                    <a:pt x="8097" y="36757"/>
                  </a:lnTo>
                  <a:lnTo>
                    <a:pt x="7823" y="36304"/>
                  </a:lnTo>
                  <a:lnTo>
                    <a:pt x="7763" y="35828"/>
                  </a:lnTo>
                  <a:lnTo>
                    <a:pt x="7823" y="35340"/>
                  </a:lnTo>
                  <a:lnTo>
                    <a:pt x="8204" y="34852"/>
                  </a:lnTo>
                  <a:lnTo>
                    <a:pt x="8478" y="34411"/>
                  </a:lnTo>
                  <a:lnTo>
                    <a:pt x="8478" y="33875"/>
                  </a:lnTo>
                  <a:lnTo>
                    <a:pt x="8359" y="33435"/>
                  </a:lnTo>
                  <a:lnTo>
                    <a:pt x="8478" y="33006"/>
                  </a:lnTo>
                  <a:lnTo>
                    <a:pt x="8585" y="32566"/>
                  </a:lnTo>
                  <a:lnTo>
                    <a:pt x="8799" y="31935"/>
                  </a:lnTo>
                  <a:lnTo>
                    <a:pt x="9014" y="31482"/>
                  </a:lnTo>
                  <a:lnTo>
                    <a:pt x="9014" y="30946"/>
                  </a:lnTo>
                  <a:lnTo>
                    <a:pt x="8918" y="30518"/>
                  </a:lnTo>
                  <a:lnTo>
                    <a:pt x="9014" y="30089"/>
                  </a:lnTo>
                  <a:lnTo>
                    <a:pt x="9014" y="29648"/>
                  </a:lnTo>
                  <a:lnTo>
                    <a:pt x="9014" y="29208"/>
                  </a:lnTo>
                  <a:lnTo>
                    <a:pt x="9014" y="28732"/>
                  </a:lnTo>
                  <a:lnTo>
                    <a:pt x="9073" y="28303"/>
                  </a:lnTo>
                  <a:lnTo>
                    <a:pt x="9014" y="27851"/>
                  </a:lnTo>
                  <a:lnTo>
                    <a:pt x="9014" y="27315"/>
                  </a:lnTo>
                  <a:lnTo>
                    <a:pt x="9073" y="25207"/>
                  </a:lnTo>
                  <a:lnTo>
                    <a:pt x="8644" y="25207"/>
                  </a:lnTo>
                  <a:lnTo>
                    <a:pt x="8204" y="24671"/>
                  </a:lnTo>
                  <a:lnTo>
                    <a:pt x="7763" y="24231"/>
                  </a:lnTo>
                  <a:lnTo>
                    <a:pt x="7227" y="23957"/>
                  </a:lnTo>
                  <a:lnTo>
                    <a:pt x="6787" y="23683"/>
                  </a:lnTo>
                  <a:lnTo>
                    <a:pt x="6346" y="23421"/>
                  </a:lnTo>
                  <a:lnTo>
                    <a:pt x="5977" y="22981"/>
                  </a:lnTo>
                  <a:lnTo>
                    <a:pt x="5549" y="22981"/>
                  </a:lnTo>
                  <a:lnTo>
                    <a:pt x="5001" y="22600"/>
                  </a:lnTo>
                  <a:lnTo>
                    <a:pt x="4560" y="22385"/>
                  </a:lnTo>
                  <a:lnTo>
                    <a:pt x="4406" y="21897"/>
                  </a:lnTo>
                  <a:lnTo>
                    <a:pt x="4179" y="21409"/>
                  </a:lnTo>
                  <a:lnTo>
                    <a:pt x="4179" y="20873"/>
                  </a:lnTo>
                  <a:lnTo>
                    <a:pt x="3751" y="20445"/>
                  </a:lnTo>
                  <a:lnTo>
                    <a:pt x="3322" y="20171"/>
                  </a:lnTo>
                  <a:lnTo>
                    <a:pt x="3215" y="19623"/>
                  </a:lnTo>
                  <a:lnTo>
                    <a:pt x="3155" y="19194"/>
                  </a:lnTo>
                  <a:lnTo>
                    <a:pt x="2762" y="18694"/>
                  </a:lnTo>
                  <a:lnTo>
                    <a:pt x="2620" y="18004"/>
                  </a:lnTo>
                  <a:lnTo>
                    <a:pt x="2501" y="17563"/>
                  </a:lnTo>
                  <a:lnTo>
                    <a:pt x="2072" y="17242"/>
                  </a:lnTo>
                  <a:lnTo>
                    <a:pt x="1965" y="16706"/>
                  </a:lnTo>
                  <a:lnTo>
                    <a:pt x="1798" y="16253"/>
                  </a:lnTo>
                  <a:lnTo>
                    <a:pt x="1536" y="15777"/>
                  </a:lnTo>
                  <a:lnTo>
                    <a:pt x="1084" y="15456"/>
                  </a:lnTo>
                  <a:lnTo>
                    <a:pt x="655" y="15348"/>
                  </a:lnTo>
                  <a:lnTo>
                    <a:pt x="286" y="14908"/>
                  </a:lnTo>
                  <a:lnTo>
                    <a:pt x="286" y="14372"/>
                  </a:lnTo>
                  <a:lnTo>
                    <a:pt x="0" y="13836"/>
                  </a:lnTo>
                  <a:lnTo>
                    <a:pt x="119" y="13396"/>
                  </a:lnTo>
                  <a:lnTo>
                    <a:pt x="548" y="13122"/>
                  </a:lnTo>
                  <a:lnTo>
                    <a:pt x="548" y="12646"/>
                  </a:lnTo>
                  <a:lnTo>
                    <a:pt x="976" y="12646"/>
                  </a:lnTo>
                  <a:lnTo>
                    <a:pt x="1369" y="11991"/>
                  </a:lnTo>
                  <a:lnTo>
                    <a:pt x="917" y="11991"/>
                  </a:lnTo>
                  <a:lnTo>
                    <a:pt x="488" y="11884"/>
                  </a:lnTo>
                  <a:lnTo>
                    <a:pt x="488" y="11431"/>
                  </a:lnTo>
                  <a:lnTo>
                    <a:pt x="488" y="11003"/>
                  </a:lnTo>
                  <a:lnTo>
                    <a:pt x="488" y="10467"/>
                  </a:lnTo>
                  <a:lnTo>
                    <a:pt x="1203" y="10300"/>
                  </a:lnTo>
                  <a:lnTo>
                    <a:pt x="1203" y="9871"/>
                  </a:lnTo>
                  <a:lnTo>
                    <a:pt x="1631" y="9443"/>
                  </a:lnTo>
                  <a:lnTo>
                    <a:pt x="1965" y="8955"/>
                  </a:lnTo>
                  <a:lnTo>
                    <a:pt x="2501" y="8728"/>
                  </a:lnTo>
                  <a:lnTo>
                    <a:pt x="2453" y="8085"/>
                  </a:lnTo>
                  <a:lnTo>
                    <a:pt x="2882" y="8085"/>
                  </a:lnTo>
                  <a:lnTo>
                    <a:pt x="3322" y="7538"/>
                  </a:lnTo>
                  <a:lnTo>
                    <a:pt x="3215" y="7109"/>
                  </a:lnTo>
                  <a:lnTo>
                    <a:pt x="3417" y="6668"/>
                  </a:lnTo>
                  <a:lnTo>
                    <a:pt x="3703" y="6240"/>
                  </a:lnTo>
                  <a:lnTo>
                    <a:pt x="3477" y="5704"/>
                  </a:lnTo>
                  <a:lnTo>
                    <a:pt x="3322" y="5049"/>
                  </a:lnTo>
                  <a:lnTo>
                    <a:pt x="3417" y="4621"/>
                  </a:lnTo>
                  <a:lnTo>
                    <a:pt x="2929" y="4621"/>
                  </a:lnTo>
                  <a:lnTo>
                    <a:pt x="3048" y="4192"/>
                  </a:lnTo>
                  <a:lnTo>
                    <a:pt x="3477" y="3632"/>
                  </a:lnTo>
                  <a:lnTo>
                    <a:pt x="3858" y="3204"/>
                  </a:lnTo>
                  <a:lnTo>
                    <a:pt x="4013" y="2775"/>
                  </a:lnTo>
                  <a:lnTo>
                    <a:pt x="4465" y="2608"/>
                  </a:lnTo>
                  <a:lnTo>
                    <a:pt x="4894" y="2346"/>
                  </a:lnTo>
                  <a:lnTo>
                    <a:pt x="4894" y="1358"/>
                  </a:lnTo>
                  <a:lnTo>
                    <a:pt x="5382" y="1358"/>
                  </a:lnTo>
                  <a:lnTo>
                    <a:pt x="5822" y="1251"/>
                  </a:lnTo>
                  <a:lnTo>
                    <a:pt x="6251" y="989"/>
                  </a:lnTo>
                  <a:lnTo>
                    <a:pt x="6680" y="715"/>
                  </a:lnTo>
                  <a:lnTo>
                    <a:pt x="7668" y="715"/>
                  </a:lnTo>
                  <a:lnTo>
                    <a:pt x="7668" y="286"/>
                  </a:lnTo>
                  <a:lnTo>
                    <a:pt x="8097" y="1"/>
                  </a:lnTo>
                  <a:lnTo>
                    <a:pt x="8323"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3" name="Google Shape;1823;p112"/>
            <p:cNvSpPr/>
            <p:nvPr/>
          </p:nvSpPr>
          <p:spPr>
            <a:xfrm>
              <a:off x="4023275" y="3011825"/>
              <a:ext cx="42000" cy="24125"/>
            </a:xfrm>
            <a:custGeom>
              <a:rect b="b" l="l" r="r" t="t"/>
              <a:pathLst>
                <a:path extrusionOk="0" h="965" w="1680">
                  <a:moveTo>
                    <a:pt x="0" y="0"/>
                  </a:moveTo>
                  <a:lnTo>
                    <a:pt x="1084" y="0"/>
                  </a:lnTo>
                  <a:lnTo>
                    <a:pt x="1524" y="262"/>
                  </a:lnTo>
                  <a:lnTo>
                    <a:pt x="1679" y="798"/>
                  </a:lnTo>
                  <a:lnTo>
                    <a:pt x="1250" y="965"/>
                  </a:lnTo>
                  <a:lnTo>
                    <a:pt x="929" y="536"/>
                  </a:lnTo>
                  <a:lnTo>
                    <a:pt x="393" y="429"/>
                  </a:lnTo>
                  <a:lnTo>
                    <a:pt x="0" y="0"/>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4" name="Google Shape;1824;p112"/>
            <p:cNvSpPr/>
            <p:nvPr/>
          </p:nvSpPr>
          <p:spPr>
            <a:xfrm>
              <a:off x="4134900" y="2991275"/>
              <a:ext cx="156300" cy="43475"/>
            </a:xfrm>
            <a:custGeom>
              <a:rect b="b" l="l" r="r" t="t"/>
              <a:pathLst>
                <a:path extrusionOk="0" h="1739" w="6252">
                  <a:moveTo>
                    <a:pt x="703" y="1"/>
                  </a:moveTo>
                  <a:lnTo>
                    <a:pt x="1155" y="108"/>
                  </a:lnTo>
                  <a:lnTo>
                    <a:pt x="1643" y="108"/>
                  </a:lnTo>
                  <a:lnTo>
                    <a:pt x="2072" y="108"/>
                  </a:lnTo>
                  <a:lnTo>
                    <a:pt x="2608" y="370"/>
                  </a:lnTo>
                  <a:lnTo>
                    <a:pt x="3060" y="655"/>
                  </a:lnTo>
                  <a:lnTo>
                    <a:pt x="3489" y="763"/>
                  </a:lnTo>
                  <a:lnTo>
                    <a:pt x="3918" y="655"/>
                  </a:lnTo>
                  <a:lnTo>
                    <a:pt x="4465" y="489"/>
                  </a:lnTo>
                  <a:lnTo>
                    <a:pt x="5168" y="655"/>
                  </a:lnTo>
                  <a:lnTo>
                    <a:pt x="5882" y="536"/>
                  </a:lnTo>
                  <a:lnTo>
                    <a:pt x="6251" y="965"/>
                  </a:lnTo>
                  <a:lnTo>
                    <a:pt x="5620" y="1251"/>
                  </a:lnTo>
                  <a:lnTo>
                    <a:pt x="5168" y="1191"/>
                  </a:lnTo>
                  <a:lnTo>
                    <a:pt x="4739" y="1191"/>
                  </a:lnTo>
                  <a:lnTo>
                    <a:pt x="4191" y="1251"/>
                  </a:lnTo>
                  <a:lnTo>
                    <a:pt x="3596" y="1251"/>
                  </a:lnTo>
                  <a:lnTo>
                    <a:pt x="3096" y="1251"/>
                  </a:lnTo>
                  <a:lnTo>
                    <a:pt x="2667" y="1358"/>
                  </a:lnTo>
                  <a:lnTo>
                    <a:pt x="2239" y="1251"/>
                  </a:lnTo>
                  <a:lnTo>
                    <a:pt x="1810" y="1358"/>
                  </a:lnTo>
                  <a:lnTo>
                    <a:pt x="1250" y="1739"/>
                  </a:lnTo>
                  <a:lnTo>
                    <a:pt x="703" y="1739"/>
                  </a:lnTo>
                  <a:lnTo>
                    <a:pt x="274" y="1358"/>
                  </a:lnTo>
                  <a:lnTo>
                    <a:pt x="0" y="108"/>
                  </a:lnTo>
                  <a:lnTo>
                    <a:pt x="441" y="1"/>
                  </a:lnTo>
                  <a:lnTo>
                    <a:pt x="703"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5" name="Google Shape;1825;p112"/>
            <p:cNvSpPr/>
            <p:nvPr/>
          </p:nvSpPr>
          <p:spPr>
            <a:xfrm>
              <a:off x="3894375" y="2913575"/>
              <a:ext cx="213450" cy="66425"/>
            </a:xfrm>
            <a:custGeom>
              <a:rect b="b" l="l" r="r" t="t"/>
              <a:pathLst>
                <a:path extrusionOk="0" h="2657" w="8538">
                  <a:moveTo>
                    <a:pt x="3311" y="1"/>
                  </a:moveTo>
                  <a:lnTo>
                    <a:pt x="3751" y="382"/>
                  </a:lnTo>
                  <a:lnTo>
                    <a:pt x="4347" y="656"/>
                  </a:lnTo>
                  <a:lnTo>
                    <a:pt x="4835" y="918"/>
                  </a:lnTo>
                  <a:lnTo>
                    <a:pt x="5263" y="1144"/>
                  </a:lnTo>
                  <a:lnTo>
                    <a:pt x="5716" y="1632"/>
                  </a:lnTo>
                  <a:lnTo>
                    <a:pt x="6347" y="1632"/>
                  </a:lnTo>
                  <a:lnTo>
                    <a:pt x="6835" y="1632"/>
                  </a:lnTo>
                  <a:lnTo>
                    <a:pt x="7395" y="1632"/>
                  </a:lnTo>
                  <a:lnTo>
                    <a:pt x="7930" y="1966"/>
                  </a:lnTo>
                  <a:lnTo>
                    <a:pt x="8538" y="2656"/>
                  </a:lnTo>
                  <a:lnTo>
                    <a:pt x="5871" y="2656"/>
                  </a:lnTo>
                  <a:lnTo>
                    <a:pt x="5323" y="2394"/>
                  </a:lnTo>
                  <a:lnTo>
                    <a:pt x="4894" y="1966"/>
                  </a:lnTo>
                  <a:lnTo>
                    <a:pt x="4442" y="1966"/>
                  </a:lnTo>
                  <a:lnTo>
                    <a:pt x="4013" y="1799"/>
                  </a:lnTo>
                  <a:lnTo>
                    <a:pt x="3585" y="1632"/>
                  </a:lnTo>
                  <a:lnTo>
                    <a:pt x="3311" y="1144"/>
                  </a:lnTo>
                  <a:lnTo>
                    <a:pt x="2763" y="918"/>
                  </a:lnTo>
                  <a:lnTo>
                    <a:pt x="2334" y="918"/>
                  </a:lnTo>
                  <a:lnTo>
                    <a:pt x="1787" y="1084"/>
                  </a:lnTo>
                  <a:lnTo>
                    <a:pt x="1251" y="1370"/>
                  </a:lnTo>
                  <a:lnTo>
                    <a:pt x="798" y="1370"/>
                  </a:lnTo>
                  <a:lnTo>
                    <a:pt x="370" y="1144"/>
                  </a:lnTo>
                  <a:lnTo>
                    <a:pt x="1" y="656"/>
                  </a:lnTo>
                  <a:lnTo>
                    <a:pt x="263" y="96"/>
                  </a:lnTo>
                  <a:lnTo>
                    <a:pt x="798" y="96"/>
                  </a:lnTo>
                  <a:lnTo>
                    <a:pt x="1679" y="96"/>
                  </a:lnTo>
                  <a:lnTo>
                    <a:pt x="2168" y="156"/>
                  </a:lnTo>
                  <a:lnTo>
                    <a:pt x="2596" y="1"/>
                  </a:lnTo>
                  <a:lnTo>
                    <a:pt x="3156" y="1"/>
                  </a:lnTo>
                  <a:lnTo>
                    <a:pt x="3311"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6" name="Google Shape;1826;p112"/>
            <p:cNvSpPr/>
            <p:nvPr/>
          </p:nvSpPr>
          <p:spPr>
            <a:xfrm>
              <a:off x="5003800" y="2448625"/>
              <a:ext cx="1402925" cy="1539875"/>
            </a:xfrm>
            <a:custGeom>
              <a:rect b="b" l="l" r="r" t="t"/>
              <a:pathLst>
                <a:path extrusionOk="0" h="61595" w="56117">
                  <a:moveTo>
                    <a:pt x="17801" y="1"/>
                  </a:moveTo>
                  <a:lnTo>
                    <a:pt x="18289" y="60"/>
                  </a:lnTo>
                  <a:lnTo>
                    <a:pt x="18729" y="560"/>
                  </a:lnTo>
                  <a:lnTo>
                    <a:pt x="19277" y="822"/>
                  </a:lnTo>
                  <a:lnTo>
                    <a:pt x="19706" y="453"/>
                  </a:lnTo>
                  <a:lnTo>
                    <a:pt x="20301" y="334"/>
                  </a:lnTo>
                  <a:lnTo>
                    <a:pt x="20849" y="334"/>
                  </a:lnTo>
                  <a:lnTo>
                    <a:pt x="21385" y="286"/>
                  </a:lnTo>
                  <a:lnTo>
                    <a:pt x="21825" y="60"/>
                  </a:lnTo>
                  <a:lnTo>
                    <a:pt x="22266" y="60"/>
                  </a:lnTo>
                  <a:lnTo>
                    <a:pt x="22801" y="60"/>
                  </a:lnTo>
                  <a:lnTo>
                    <a:pt x="23349" y="286"/>
                  </a:lnTo>
                  <a:lnTo>
                    <a:pt x="23623" y="715"/>
                  </a:lnTo>
                  <a:lnTo>
                    <a:pt x="23194" y="822"/>
                  </a:lnTo>
                  <a:lnTo>
                    <a:pt x="22694" y="1156"/>
                  </a:lnTo>
                  <a:lnTo>
                    <a:pt x="23194" y="1537"/>
                  </a:lnTo>
                  <a:lnTo>
                    <a:pt x="23516" y="1965"/>
                  </a:lnTo>
                  <a:lnTo>
                    <a:pt x="23397" y="2406"/>
                  </a:lnTo>
                  <a:lnTo>
                    <a:pt x="22968" y="2787"/>
                  </a:lnTo>
                  <a:lnTo>
                    <a:pt x="23075" y="3275"/>
                  </a:lnTo>
                  <a:lnTo>
                    <a:pt x="23516" y="3775"/>
                  </a:lnTo>
                  <a:lnTo>
                    <a:pt x="23944" y="3977"/>
                  </a:lnTo>
                  <a:lnTo>
                    <a:pt x="24385" y="4204"/>
                  </a:lnTo>
                  <a:lnTo>
                    <a:pt x="24873" y="4204"/>
                  </a:lnTo>
                  <a:lnTo>
                    <a:pt x="25302" y="4263"/>
                  </a:lnTo>
                  <a:lnTo>
                    <a:pt x="25754" y="4370"/>
                  </a:lnTo>
                  <a:lnTo>
                    <a:pt x="26290" y="4525"/>
                  </a:lnTo>
                  <a:lnTo>
                    <a:pt x="26731" y="4799"/>
                  </a:lnTo>
                  <a:lnTo>
                    <a:pt x="26885" y="5240"/>
                  </a:lnTo>
                  <a:lnTo>
                    <a:pt x="28791" y="5621"/>
                  </a:lnTo>
                  <a:lnTo>
                    <a:pt x="29231" y="5621"/>
                  </a:lnTo>
                  <a:lnTo>
                    <a:pt x="29660" y="6049"/>
                  </a:lnTo>
                  <a:lnTo>
                    <a:pt x="30255" y="6335"/>
                  </a:lnTo>
                  <a:lnTo>
                    <a:pt x="30755" y="6335"/>
                  </a:lnTo>
                  <a:lnTo>
                    <a:pt x="31184" y="5740"/>
                  </a:lnTo>
                  <a:lnTo>
                    <a:pt x="31184" y="5240"/>
                  </a:lnTo>
                  <a:lnTo>
                    <a:pt x="31077" y="4632"/>
                  </a:lnTo>
                  <a:lnTo>
                    <a:pt x="31077" y="4097"/>
                  </a:lnTo>
                  <a:lnTo>
                    <a:pt x="31624" y="4204"/>
                  </a:lnTo>
                  <a:lnTo>
                    <a:pt x="32065" y="4097"/>
                  </a:lnTo>
                  <a:lnTo>
                    <a:pt x="32755" y="4097"/>
                  </a:lnTo>
                  <a:lnTo>
                    <a:pt x="33315" y="4263"/>
                  </a:lnTo>
                  <a:lnTo>
                    <a:pt x="33970" y="4632"/>
                  </a:lnTo>
                  <a:lnTo>
                    <a:pt x="34458" y="5085"/>
                  </a:lnTo>
                  <a:lnTo>
                    <a:pt x="34946" y="5347"/>
                  </a:lnTo>
                  <a:lnTo>
                    <a:pt x="35434" y="5347"/>
                  </a:lnTo>
                  <a:lnTo>
                    <a:pt x="35935" y="5240"/>
                  </a:lnTo>
                  <a:lnTo>
                    <a:pt x="38375" y="5775"/>
                  </a:lnTo>
                  <a:lnTo>
                    <a:pt x="38923" y="5621"/>
                  </a:lnTo>
                  <a:lnTo>
                    <a:pt x="39352" y="5513"/>
                  </a:lnTo>
                  <a:lnTo>
                    <a:pt x="39840" y="5740"/>
                  </a:lnTo>
                  <a:lnTo>
                    <a:pt x="40281" y="5740"/>
                  </a:lnTo>
                  <a:lnTo>
                    <a:pt x="40709" y="5942"/>
                  </a:lnTo>
                  <a:lnTo>
                    <a:pt x="40995" y="6430"/>
                  </a:lnTo>
                  <a:lnTo>
                    <a:pt x="40876" y="6871"/>
                  </a:lnTo>
                  <a:lnTo>
                    <a:pt x="41257" y="7311"/>
                  </a:lnTo>
                  <a:lnTo>
                    <a:pt x="41424" y="7847"/>
                  </a:lnTo>
                  <a:lnTo>
                    <a:pt x="41852" y="8181"/>
                  </a:lnTo>
                  <a:lnTo>
                    <a:pt x="42281" y="8728"/>
                  </a:lnTo>
                  <a:lnTo>
                    <a:pt x="42674" y="9383"/>
                  </a:lnTo>
                  <a:lnTo>
                    <a:pt x="42781" y="9812"/>
                  </a:lnTo>
                  <a:lnTo>
                    <a:pt x="42781" y="10240"/>
                  </a:lnTo>
                  <a:lnTo>
                    <a:pt x="43055" y="10800"/>
                  </a:lnTo>
                  <a:lnTo>
                    <a:pt x="43495" y="11336"/>
                  </a:lnTo>
                  <a:lnTo>
                    <a:pt x="43817" y="11824"/>
                  </a:lnTo>
                  <a:lnTo>
                    <a:pt x="43817" y="12479"/>
                  </a:lnTo>
                  <a:lnTo>
                    <a:pt x="43817" y="13027"/>
                  </a:lnTo>
                  <a:lnTo>
                    <a:pt x="44091" y="13455"/>
                  </a:lnTo>
                  <a:lnTo>
                    <a:pt x="44519" y="13896"/>
                  </a:lnTo>
                  <a:lnTo>
                    <a:pt x="44746" y="14336"/>
                  </a:lnTo>
                  <a:lnTo>
                    <a:pt x="45067" y="14765"/>
                  </a:lnTo>
                  <a:lnTo>
                    <a:pt x="45234" y="15301"/>
                  </a:lnTo>
                  <a:lnTo>
                    <a:pt x="45234" y="15956"/>
                  </a:lnTo>
                  <a:lnTo>
                    <a:pt x="45174" y="16408"/>
                  </a:lnTo>
                  <a:lnTo>
                    <a:pt x="45496" y="16837"/>
                  </a:lnTo>
                  <a:lnTo>
                    <a:pt x="45889" y="17265"/>
                  </a:lnTo>
                  <a:lnTo>
                    <a:pt x="46317" y="17813"/>
                  </a:lnTo>
                  <a:lnTo>
                    <a:pt x="46317" y="18254"/>
                  </a:lnTo>
                  <a:lnTo>
                    <a:pt x="46484" y="18908"/>
                  </a:lnTo>
                  <a:lnTo>
                    <a:pt x="46972" y="19444"/>
                  </a:lnTo>
                  <a:lnTo>
                    <a:pt x="47460" y="19504"/>
                  </a:lnTo>
                  <a:lnTo>
                    <a:pt x="47960" y="19932"/>
                  </a:lnTo>
                  <a:lnTo>
                    <a:pt x="48389" y="20218"/>
                  </a:lnTo>
                  <a:lnTo>
                    <a:pt x="48711" y="20647"/>
                  </a:lnTo>
                  <a:lnTo>
                    <a:pt x="49246" y="20873"/>
                  </a:lnTo>
                  <a:lnTo>
                    <a:pt x="49699" y="21135"/>
                  </a:lnTo>
                  <a:lnTo>
                    <a:pt x="49806" y="21838"/>
                  </a:lnTo>
                  <a:lnTo>
                    <a:pt x="50235" y="22123"/>
                  </a:lnTo>
                  <a:lnTo>
                    <a:pt x="50354" y="22552"/>
                  </a:lnTo>
                  <a:lnTo>
                    <a:pt x="50616" y="23100"/>
                  </a:lnTo>
                  <a:lnTo>
                    <a:pt x="51056" y="23147"/>
                  </a:lnTo>
                  <a:lnTo>
                    <a:pt x="51604" y="23254"/>
                  </a:lnTo>
                  <a:lnTo>
                    <a:pt x="52032" y="23147"/>
                  </a:lnTo>
                  <a:lnTo>
                    <a:pt x="52461" y="23147"/>
                  </a:lnTo>
                  <a:lnTo>
                    <a:pt x="53021" y="23147"/>
                  </a:lnTo>
                  <a:lnTo>
                    <a:pt x="53449" y="23254"/>
                  </a:lnTo>
                  <a:lnTo>
                    <a:pt x="54104" y="23147"/>
                  </a:lnTo>
                  <a:lnTo>
                    <a:pt x="54592" y="22826"/>
                  </a:lnTo>
                  <a:lnTo>
                    <a:pt x="55247" y="22445"/>
                  </a:lnTo>
                  <a:lnTo>
                    <a:pt x="55783" y="22445"/>
                  </a:lnTo>
                  <a:lnTo>
                    <a:pt x="56117" y="23147"/>
                  </a:lnTo>
                  <a:lnTo>
                    <a:pt x="55950" y="23802"/>
                  </a:lnTo>
                  <a:lnTo>
                    <a:pt x="55843" y="24350"/>
                  </a:lnTo>
                  <a:lnTo>
                    <a:pt x="55843" y="24790"/>
                  </a:lnTo>
                  <a:lnTo>
                    <a:pt x="55843" y="25386"/>
                  </a:lnTo>
                  <a:lnTo>
                    <a:pt x="55676" y="25814"/>
                  </a:lnTo>
                  <a:lnTo>
                    <a:pt x="55247" y="26362"/>
                  </a:lnTo>
                  <a:lnTo>
                    <a:pt x="54807" y="26636"/>
                  </a:lnTo>
                  <a:lnTo>
                    <a:pt x="54330" y="27077"/>
                  </a:lnTo>
                  <a:lnTo>
                    <a:pt x="54104" y="27553"/>
                  </a:lnTo>
                  <a:lnTo>
                    <a:pt x="53997" y="28005"/>
                  </a:lnTo>
                  <a:lnTo>
                    <a:pt x="53711" y="28434"/>
                  </a:lnTo>
                  <a:lnTo>
                    <a:pt x="53283" y="28755"/>
                  </a:lnTo>
                  <a:lnTo>
                    <a:pt x="52735" y="29148"/>
                  </a:lnTo>
                  <a:lnTo>
                    <a:pt x="52199" y="29410"/>
                  </a:lnTo>
                  <a:lnTo>
                    <a:pt x="52032" y="29851"/>
                  </a:lnTo>
                  <a:lnTo>
                    <a:pt x="51651" y="30279"/>
                  </a:lnTo>
                  <a:lnTo>
                    <a:pt x="51211" y="30660"/>
                  </a:lnTo>
                  <a:lnTo>
                    <a:pt x="50675" y="30994"/>
                  </a:lnTo>
                  <a:lnTo>
                    <a:pt x="50235" y="31482"/>
                  </a:lnTo>
                  <a:lnTo>
                    <a:pt x="49639" y="32077"/>
                  </a:lnTo>
                  <a:lnTo>
                    <a:pt x="49211" y="32506"/>
                  </a:lnTo>
                  <a:lnTo>
                    <a:pt x="48711" y="32792"/>
                  </a:lnTo>
                  <a:lnTo>
                    <a:pt x="48449" y="33220"/>
                  </a:lnTo>
                  <a:lnTo>
                    <a:pt x="48282" y="33780"/>
                  </a:lnTo>
                  <a:lnTo>
                    <a:pt x="47960" y="34316"/>
                  </a:lnTo>
                  <a:lnTo>
                    <a:pt x="47675" y="34911"/>
                  </a:lnTo>
                  <a:lnTo>
                    <a:pt x="47186" y="35399"/>
                  </a:lnTo>
                  <a:lnTo>
                    <a:pt x="46746" y="35840"/>
                  </a:lnTo>
                  <a:lnTo>
                    <a:pt x="46710" y="36280"/>
                  </a:lnTo>
                  <a:lnTo>
                    <a:pt x="46591" y="36709"/>
                  </a:lnTo>
                  <a:lnTo>
                    <a:pt x="46710" y="37138"/>
                  </a:lnTo>
                  <a:lnTo>
                    <a:pt x="46972" y="37590"/>
                  </a:lnTo>
                  <a:lnTo>
                    <a:pt x="46865" y="38078"/>
                  </a:lnTo>
                  <a:lnTo>
                    <a:pt x="46865" y="38507"/>
                  </a:lnTo>
                  <a:lnTo>
                    <a:pt x="46746" y="38936"/>
                  </a:lnTo>
                  <a:lnTo>
                    <a:pt x="46972" y="39376"/>
                  </a:lnTo>
                  <a:lnTo>
                    <a:pt x="47306" y="40091"/>
                  </a:lnTo>
                  <a:lnTo>
                    <a:pt x="47567" y="42424"/>
                  </a:lnTo>
                  <a:lnTo>
                    <a:pt x="47734" y="43020"/>
                  </a:lnTo>
                  <a:lnTo>
                    <a:pt x="47734" y="43734"/>
                  </a:lnTo>
                  <a:lnTo>
                    <a:pt x="47675" y="44389"/>
                  </a:lnTo>
                  <a:lnTo>
                    <a:pt x="47675" y="44818"/>
                  </a:lnTo>
                  <a:lnTo>
                    <a:pt x="47460" y="45246"/>
                  </a:lnTo>
                  <a:lnTo>
                    <a:pt x="47020" y="45639"/>
                  </a:lnTo>
                  <a:lnTo>
                    <a:pt x="46591" y="45901"/>
                  </a:lnTo>
                  <a:lnTo>
                    <a:pt x="46055" y="46187"/>
                  </a:lnTo>
                  <a:lnTo>
                    <a:pt x="45496" y="46234"/>
                  </a:lnTo>
                  <a:lnTo>
                    <a:pt x="45067" y="46401"/>
                  </a:lnTo>
                  <a:lnTo>
                    <a:pt x="44746" y="46949"/>
                  </a:lnTo>
                  <a:lnTo>
                    <a:pt x="44245" y="47437"/>
                  </a:lnTo>
                  <a:lnTo>
                    <a:pt x="43817" y="47651"/>
                  </a:lnTo>
                  <a:lnTo>
                    <a:pt x="43376" y="48199"/>
                  </a:lnTo>
                  <a:lnTo>
                    <a:pt x="42936" y="48628"/>
                  </a:lnTo>
                  <a:lnTo>
                    <a:pt x="43055" y="49116"/>
                  </a:lnTo>
                  <a:lnTo>
                    <a:pt x="43376" y="49711"/>
                  </a:lnTo>
                  <a:lnTo>
                    <a:pt x="43531" y="50426"/>
                  </a:lnTo>
                  <a:lnTo>
                    <a:pt x="43757" y="51140"/>
                  </a:lnTo>
                  <a:lnTo>
                    <a:pt x="43817" y="51843"/>
                  </a:lnTo>
                  <a:lnTo>
                    <a:pt x="43269" y="52390"/>
                  </a:lnTo>
                  <a:lnTo>
                    <a:pt x="42936" y="52831"/>
                  </a:lnTo>
                  <a:lnTo>
                    <a:pt x="42507" y="53212"/>
                  </a:lnTo>
                  <a:lnTo>
                    <a:pt x="42078" y="53486"/>
                  </a:lnTo>
                  <a:lnTo>
                    <a:pt x="41531" y="53486"/>
                  </a:lnTo>
                  <a:lnTo>
                    <a:pt x="41257" y="53914"/>
                  </a:lnTo>
                  <a:lnTo>
                    <a:pt x="41531" y="54343"/>
                  </a:lnTo>
                  <a:lnTo>
                    <a:pt x="41531" y="54891"/>
                  </a:lnTo>
                  <a:lnTo>
                    <a:pt x="41531" y="55486"/>
                  </a:lnTo>
                  <a:lnTo>
                    <a:pt x="41257" y="55986"/>
                  </a:lnTo>
                  <a:lnTo>
                    <a:pt x="40828" y="56415"/>
                  </a:lnTo>
                  <a:lnTo>
                    <a:pt x="40435" y="57022"/>
                  </a:lnTo>
                  <a:lnTo>
                    <a:pt x="40007" y="57391"/>
                  </a:lnTo>
                  <a:lnTo>
                    <a:pt x="39578" y="57951"/>
                  </a:lnTo>
                  <a:lnTo>
                    <a:pt x="39352" y="58439"/>
                  </a:lnTo>
                  <a:lnTo>
                    <a:pt x="38864" y="58927"/>
                  </a:lnTo>
                  <a:lnTo>
                    <a:pt x="38375" y="59356"/>
                  </a:lnTo>
                  <a:lnTo>
                    <a:pt x="38042" y="59796"/>
                  </a:lnTo>
                  <a:lnTo>
                    <a:pt x="37780" y="60225"/>
                  </a:lnTo>
                  <a:lnTo>
                    <a:pt x="37066" y="60344"/>
                  </a:lnTo>
                  <a:lnTo>
                    <a:pt x="36530" y="60392"/>
                  </a:lnTo>
                  <a:lnTo>
                    <a:pt x="36077" y="60511"/>
                  </a:lnTo>
                  <a:lnTo>
                    <a:pt x="35970" y="60939"/>
                  </a:lnTo>
                  <a:lnTo>
                    <a:pt x="33696" y="61166"/>
                  </a:lnTo>
                  <a:lnTo>
                    <a:pt x="33256" y="61201"/>
                  </a:lnTo>
                  <a:lnTo>
                    <a:pt x="32755" y="61368"/>
                  </a:lnTo>
                  <a:lnTo>
                    <a:pt x="32220" y="61594"/>
                  </a:lnTo>
                  <a:lnTo>
                    <a:pt x="30529" y="61594"/>
                  </a:lnTo>
                  <a:lnTo>
                    <a:pt x="30100" y="61368"/>
                  </a:lnTo>
                  <a:lnTo>
                    <a:pt x="29826" y="60880"/>
                  </a:lnTo>
                  <a:lnTo>
                    <a:pt x="29398" y="60511"/>
                  </a:lnTo>
                  <a:lnTo>
                    <a:pt x="29279" y="59951"/>
                  </a:lnTo>
                  <a:lnTo>
                    <a:pt x="29767" y="59630"/>
                  </a:lnTo>
                  <a:lnTo>
                    <a:pt x="29660" y="59201"/>
                  </a:lnTo>
                  <a:lnTo>
                    <a:pt x="29398" y="58641"/>
                  </a:lnTo>
                  <a:lnTo>
                    <a:pt x="29398" y="58213"/>
                  </a:lnTo>
                  <a:lnTo>
                    <a:pt x="29064" y="57724"/>
                  </a:lnTo>
                  <a:lnTo>
                    <a:pt x="28576" y="57236"/>
                  </a:lnTo>
                  <a:lnTo>
                    <a:pt x="28410" y="56700"/>
                  </a:lnTo>
                  <a:lnTo>
                    <a:pt x="28255" y="56248"/>
                  </a:lnTo>
                  <a:lnTo>
                    <a:pt x="28148" y="55760"/>
                  </a:lnTo>
                  <a:lnTo>
                    <a:pt x="27814" y="55284"/>
                  </a:lnTo>
                  <a:lnTo>
                    <a:pt x="27266" y="54736"/>
                  </a:lnTo>
                  <a:lnTo>
                    <a:pt x="27005" y="54295"/>
                  </a:lnTo>
                  <a:lnTo>
                    <a:pt x="26885" y="53748"/>
                  </a:lnTo>
                  <a:lnTo>
                    <a:pt x="26731" y="53319"/>
                  </a:lnTo>
                  <a:lnTo>
                    <a:pt x="26731" y="51354"/>
                  </a:lnTo>
                  <a:lnTo>
                    <a:pt x="26445" y="50819"/>
                  </a:lnTo>
                  <a:lnTo>
                    <a:pt x="26350" y="50271"/>
                  </a:lnTo>
                  <a:lnTo>
                    <a:pt x="26183" y="49830"/>
                  </a:lnTo>
                  <a:lnTo>
                    <a:pt x="25909" y="49390"/>
                  </a:lnTo>
                  <a:lnTo>
                    <a:pt x="25361" y="49021"/>
                  </a:lnTo>
                  <a:lnTo>
                    <a:pt x="25135" y="48461"/>
                  </a:lnTo>
                  <a:lnTo>
                    <a:pt x="25135" y="47925"/>
                  </a:lnTo>
                  <a:lnTo>
                    <a:pt x="24933" y="47485"/>
                  </a:lnTo>
                  <a:lnTo>
                    <a:pt x="24504" y="47151"/>
                  </a:lnTo>
                  <a:lnTo>
                    <a:pt x="24218" y="46520"/>
                  </a:lnTo>
                  <a:lnTo>
                    <a:pt x="24218" y="45961"/>
                  </a:lnTo>
                  <a:lnTo>
                    <a:pt x="24218" y="45532"/>
                  </a:lnTo>
                  <a:lnTo>
                    <a:pt x="24385" y="45091"/>
                  </a:lnTo>
                  <a:lnTo>
                    <a:pt x="24873" y="44651"/>
                  </a:lnTo>
                  <a:lnTo>
                    <a:pt x="24933" y="43996"/>
                  </a:lnTo>
                  <a:lnTo>
                    <a:pt x="24933" y="43567"/>
                  </a:lnTo>
                  <a:lnTo>
                    <a:pt x="25135" y="43020"/>
                  </a:lnTo>
                  <a:lnTo>
                    <a:pt x="25361" y="42591"/>
                  </a:lnTo>
                  <a:lnTo>
                    <a:pt x="25850" y="42150"/>
                  </a:lnTo>
                  <a:lnTo>
                    <a:pt x="25909" y="41603"/>
                  </a:lnTo>
                  <a:lnTo>
                    <a:pt x="25909" y="41067"/>
                  </a:lnTo>
                  <a:lnTo>
                    <a:pt x="25909" y="40626"/>
                  </a:lnTo>
                  <a:lnTo>
                    <a:pt x="25469" y="40091"/>
                  </a:lnTo>
                  <a:lnTo>
                    <a:pt x="25361" y="39376"/>
                  </a:lnTo>
                  <a:lnTo>
                    <a:pt x="25469" y="38936"/>
                  </a:lnTo>
                  <a:lnTo>
                    <a:pt x="25195" y="38507"/>
                  </a:lnTo>
                  <a:lnTo>
                    <a:pt x="25135" y="38078"/>
                  </a:lnTo>
                  <a:lnTo>
                    <a:pt x="25135" y="37531"/>
                  </a:lnTo>
                  <a:lnTo>
                    <a:pt x="24933" y="37090"/>
                  </a:lnTo>
                  <a:lnTo>
                    <a:pt x="24659" y="36435"/>
                  </a:lnTo>
                  <a:lnTo>
                    <a:pt x="24218" y="35888"/>
                  </a:lnTo>
                  <a:lnTo>
                    <a:pt x="23885" y="35459"/>
                  </a:lnTo>
                  <a:lnTo>
                    <a:pt x="23683" y="34911"/>
                  </a:lnTo>
                  <a:lnTo>
                    <a:pt x="23230" y="34637"/>
                  </a:lnTo>
                  <a:lnTo>
                    <a:pt x="22801" y="34471"/>
                  </a:lnTo>
                  <a:lnTo>
                    <a:pt x="22694" y="33875"/>
                  </a:lnTo>
                  <a:lnTo>
                    <a:pt x="22373" y="33447"/>
                  </a:lnTo>
                  <a:lnTo>
                    <a:pt x="21825" y="33220"/>
                  </a:lnTo>
                  <a:lnTo>
                    <a:pt x="21825" y="32792"/>
                  </a:lnTo>
                  <a:lnTo>
                    <a:pt x="22266" y="32625"/>
                  </a:lnTo>
                  <a:lnTo>
                    <a:pt x="22266" y="32077"/>
                  </a:lnTo>
                  <a:lnTo>
                    <a:pt x="22373" y="31482"/>
                  </a:lnTo>
                  <a:lnTo>
                    <a:pt x="22539" y="30994"/>
                  </a:lnTo>
                  <a:lnTo>
                    <a:pt x="22694" y="30565"/>
                  </a:lnTo>
                  <a:lnTo>
                    <a:pt x="22694" y="29946"/>
                  </a:lnTo>
                  <a:lnTo>
                    <a:pt x="22694" y="29517"/>
                  </a:lnTo>
                  <a:lnTo>
                    <a:pt x="22801" y="28327"/>
                  </a:lnTo>
                  <a:lnTo>
                    <a:pt x="19753" y="28327"/>
                  </a:lnTo>
                  <a:lnTo>
                    <a:pt x="19325" y="28267"/>
                  </a:lnTo>
                  <a:lnTo>
                    <a:pt x="18991" y="27719"/>
                  </a:lnTo>
                  <a:lnTo>
                    <a:pt x="18884" y="27291"/>
                  </a:lnTo>
                  <a:lnTo>
                    <a:pt x="18622" y="26791"/>
                  </a:lnTo>
                  <a:lnTo>
                    <a:pt x="18170" y="26636"/>
                  </a:lnTo>
                  <a:lnTo>
                    <a:pt x="17741" y="26636"/>
                  </a:lnTo>
                  <a:lnTo>
                    <a:pt x="17086" y="26791"/>
                  </a:lnTo>
                  <a:lnTo>
                    <a:pt x="16658" y="27184"/>
                  </a:lnTo>
                  <a:lnTo>
                    <a:pt x="16062" y="27077"/>
                  </a:lnTo>
                  <a:lnTo>
                    <a:pt x="15574" y="27077"/>
                  </a:lnTo>
                  <a:lnTo>
                    <a:pt x="15133" y="27077"/>
                  </a:lnTo>
                  <a:lnTo>
                    <a:pt x="14419" y="27612"/>
                  </a:lnTo>
                  <a:lnTo>
                    <a:pt x="13990" y="27886"/>
                  </a:lnTo>
                  <a:lnTo>
                    <a:pt x="13336" y="28041"/>
                  </a:lnTo>
                  <a:lnTo>
                    <a:pt x="12847" y="28041"/>
                  </a:lnTo>
                  <a:lnTo>
                    <a:pt x="12193" y="28005"/>
                  </a:lnTo>
                  <a:lnTo>
                    <a:pt x="11764" y="27719"/>
                  </a:lnTo>
                  <a:lnTo>
                    <a:pt x="11169" y="27612"/>
                  </a:lnTo>
                  <a:lnTo>
                    <a:pt x="10609" y="27719"/>
                  </a:lnTo>
                  <a:lnTo>
                    <a:pt x="10180" y="27719"/>
                  </a:lnTo>
                  <a:lnTo>
                    <a:pt x="9692" y="27612"/>
                  </a:lnTo>
                  <a:lnTo>
                    <a:pt x="9263" y="27719"/>
                  </a:lnTo>
                  <a:lnTo>
                    <a:pt x="9097" y="28267"/>
                  </a:lnTo>
                  <a:lnTo>
                    <a:pt x="8549" y="28434"/>
                  </a:lnTo>
                  <a:lnTo>
                    <a:pt x="8109" y="28267"/>
                  </a:lnTo>
                  <a:lnTo>
                    <a:pt x="7680" y="28160"/>
                  </a:lnTo>
                  <a:lnTo>
                    <a:pt x="7132" y="27886"/>
                  </a:lnTo>
                  <a:lnTo>
                    <a:pt x="6704" y="27446"/>
                  </a:lnTo>
                  <a:lnTo>
                    <a:pt x="6263" y="27184"/>
                  </a:lnTo>
                  <a:lnTo>
                    <a:pt x="5989" y="26743"/>
                  </a:lnTo>
                  <a:lnTo>
                    <a:pt x="5989" y="26195"/>
                  </a:lnTo>
                  <a:lnTo>
                    <a:pt x="5453" y="26041"/>
                  </a:lnTo>
                  <a:lnTo>
                    <a:pt x="4894" y="25814"/>
                  </a:lnTo>
                  <a:lnTo>
                    <a:pt x="4465" y="25481"/>
                  </a:lnTo>
                  <a:lnTo>
                    <a:pt x="4036" y="25386"/>
                  </a:lnTo>
                  <a:lnTo>
                    <a:pt x="3751" y="24790"/>
                  </a:lnTo>
                  <a:lnTo>
                    <a:pt x="3751" y="24231"/>
                  </a:lnTo>
                  <a:lnTo>
                    <a:pt x="3322" y="23969"/>
                  </a:lnTo>
                  <a:lnTo>
                    <a:pt x="3048" y="23421"/>
                  </a:lnTo>
                  <a:lnTo>
                    <a:pt x="2667" y="22981"/>
                  </a:lnTo>
                  <a:lnTo>
                    <a:pt x="2238" y="22981"/>
                  </a:lnTo>
                  <a:lnTo>
                    <a:pt x="1679" y="22611"/>
                  </a:lnTo>
                  <a:lnTo>
                    <a:pt x="1357" y="22171"/>
                  </a:lnTo>
                  <a:lnTo>
                    <a:pt x="988" y="21730"/>
                  </a:lnTo>
                  <a:lnTo>
                    <a:pt x="988" y="21183"/>
                  </a:lnTo>
                  <a:lnTo>
                    <a:pt x="881" y="20754"/>
                  </a:lnTo>
                  <a:lnTo>
                    <a:pt x="822" y="20218"/>
                  </a:lnTo>
                  <a:lnTo>
                    <a:pt x="595" y="19671"/>
                  </a:lnTo>
                  <a:lnTo>
                    <a:pt x="1084" y="19504"/>
                  </a:lnTo>
                  <a:lnTo>
                    <a:pt x="1357" y="18956"/>
                  </a:lnTo>
                  <a:lnTo>
                    <a:pt x="1250" y="18516"/>
                  </a:lnTo>
                  <a:lnTo>
                    <a:pt x="1250" y="17492"/>
                  </a:lnTo>
                  <a:lnTo>
                    <a:pt x="1143" y="16408"/>
                  </a:lnTo>
                  <a:lnTo>
                    <a:pt x="1584" y="15753"/>
                  </a:lnTo>
                  <a:lnTo>
                    <a:pt x="1143" y="15420"/>
                  </a:lnTo>
                  <a:lnTo>
                    <a:pt x="714" y="15420"/>
                  </a:lnTo>
                  <a:lnTo>
                    <a:pt x="0" y="15301"/>
                  </a:lnTo>
                  <a:lnTo>
                    <a:pt x="0" y="14705"/>
                  </a:lnTo>
                  <a:lnTo>
                    <a:pt x="429" y="14336"/>
                  </a:lnTo>
                  <a:lnTo>
                    <a:pt x="881" y="14051"/>
                  </a:lnTo>
                  <a:lnTo>
                    <a:pt x="988" y="13562"/>
                  </a:lnTo>
                  <a:lnTo>
                    <a:pt x="1084" y="13027"/>
                  </a:lnTo>
                  <a:lnTo>
                    <a:pt x="1084" y="12205"/>
                  </a:lnTo>
                  <a:lnTo>
                    <a:pt x="1584" y="12205"/>
                  </a:lnTo>
                  <a:lnTo>
                    <a:pt x="2072" y="12050"/>
                  </a:lnTo>
                  <a:lnTo>
                    <a:pt x="2238" y="11491"/>
                  </a:lnTo>
                  <a:lnTo>
                    <a:pt x="2560" y="10955"/>
                  </a:lnTo>
                  <a:lnTo>
                    <a:pt x="2929" y="10348"/>
                  </a:lnTo>
                  <a:lnTo>
                    <a:pt x="3096" y="9871"/>
                  </a:lnTo>
                  <a:lnTo>
                    <a:pt x="3382" y="9431"/>
                  </a:lnTo>
                  <a:lnTo>
                    <a:pt x="3643" y="8990"/>
                  </a:lnTo>
                  <a:lnTo>
                    <a:pt x="4203" y="8895"/>
                  </a:lnTo>
                  <a:lnTo>
                    <a:pt x="4632" y="8442"/>
                  </a:lnTo>
                  <a:lnTo>
                    <a:pt x="5168" y="8181"/>
                  </a:lnTo>
                  <a:lnTo>
                    <a:pt x="5334" y="7680"/>
                  </a:lnTo>
                  <a:lnTo>
                    <a:pt x="6430" y="7419"/>
                  </a:lnTo>
                  <a:lnTo>
                    <a:pt x="6430" y="6764"/>
                  </a:lnTo>
                  <a:lnTo>
                    <a:pt x="6477" y="5942"/>
                  </a:lnTo>
                  <a:lnTo>
                    <a:pt x="6704" y="5454"/>
                  </a:lnTo>
                  <a:lnTo>
                    <a:pt x="6704" y="4966"/>
                  </a:lnTo>
                  <a:lnTo>
                    <a:pt x="6739" y="4263"/>
                  </a:lnTo>
                  <a:lnTo>
                    <a:pt x="8013" y="4263"/>
                  </a:lnTo>
                  <a:lnTo>
                    <a:pt x="8013" y="2846"/>
                  </a:lnTo>
                  <a:lnTo>
                    <a:pt x="8442" y="2953"/>
                  </a:lnTo>
                  <a:lnTo>
                    <a:pt x="8930" y="2846"/>
                  </a:lnTo>
                  <a:lnTo>
                    <a:pt x="9359" y="2846"/>
                  </a:lnTo>
                  <a:lnTo>
                    <a:pt x="9359" y="2299"/>
                  </a:lnTo>
                  <a:lnTo>
                    <a:pt x="9418" y="1810"/>
                  </a:lnTo>
                  <a:lnTo>
                    <a:pt x="9692" y="1275"/>
                  </a:lnTo>
                  <a:lnTo>
                    <a:pt x="10180" y="1537"/>
                  </a:lnTo>
                  <a:lnTo>
                    <a:pt x="10668" y="1810"/>
                  </a:lnTo>
                  <a:lnTo>
                    <a:pt x="11204" y="1810"/>
                  </a:lnTo>
                  <a:lnTo>
                    <a:pt x="11764" y="1810"/>
                  </a:lnTo>
                  <a:lnTo>
                    <a:pt x="12193" y="1870"/>
                  </a:lnTo>
                  <a:lnTo>
                    <a:pt x="12621" y="1810"/>
                  </a:lnTo>
                  <a:lnTo>
                    <a:pt x="13169" y="1703"/>
                  </a:lnTo>
                  <a:lnTo>
                    <a:pt x="13609" y="1703"/>
                  </a:lnTo>
                  <a:lnTo>
                    <a:pt x="14157" y="1429"/>
                  </a:lnTo>
                  <a:lnTo>
                    <a:pt x="14324" y="989"/>
                  </a:lnTo>
                  <a:lnTo>
                    <a:pt x="16110" y="822"/>
                  </a:lnTo>
                  <a:lnTo>
                    <a:pt x="16550" y="453"/>
                  </a:lnTo>
                  <a:lnTo>
                    <a:pt x="17039" y="334"/>
                  </a:lnTo>
                  <a:lnTo>
                    <a:pt x="17539" y="1"/>
                  </a:lnTo>
                  <a:lnTo>
                    <a:pt x="17801"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7" name="Google Shape;1827;p112"/>
            <p:cNvSpPr/>
            <p:nvPr/>
          </p:nvSpPr>
          <p:spPr>
            <a:xfrm>
              <a:off x="5163350" y="1883650"/>
              <a:ext cx="249450" cy="242325"/>
            </a:xfrm>
            <a:custGeom>
              <a:rect b="b" l="l" r="r" t="t"/>
              <a:pathLst>
                <a:path extrusionOk="0" h="9693" w="9978">
                  <a:moveTo>
                    <a:pt x="5441" y="1"/>
                  </a:moveTo>
                  <a:lnTo>
                    <a:pt x="5441" y="489"/>
                  </a:lnTo>
                  <a:lnTo>
                    <a:pt x="5275" y="917"/>
                  </a:lnTo>
                  <a:lnTo>
                    <a:pt x="6692" y="1191"/>
                  </a:lnTo>
                  <a:lnTo>
                    <a:pt x="6692" y="1906"/>
                  </a:lnTo>
                  <a:lnTo>
                    <a:pt x="6299" y="2334"/>
                  </a:lnTo>
                  <a:lnTo>
                    <a:pt x="5977" y="2763"/>
                  </a:lnTo>
                  <a:lnTo>
                    <a:pt x="5703" y="3192"/>
                  </a:lnTo>
                  <a:lnTo>
                    <a:pt x="6132" y="3418"/>
                  </a:lnTo>
                  <a:lnTo>
                    <a:pt x="6573" y="3418"/>
                  </a:lnTo>
                  <a:lnTo>
                    <a:pt x="6954" y="3846"/>
                  </a:lnTo>
                  <a:lnTo>
                    <a:pt x="7227" y="4275"/>
                  </a:lnTo>
                  <a:lnTo>
                    <a:pt x="7549" y="4716"/>
                  </a:lnTo>
                  <a:lnTo>
                    <a:pt x="7978" y="5097"/>
                  </a:lnTo>
                  <a:lnTo>
                    <a:pt x="8085" y="5525"/>
                  </a:lnTo>
                  <a:lnTo>
                    <a:pt x="8513" y="5799"/>
                  </a:lnTo>
                  <a:lnTo>
                    <a:pt x="8621" y="6228"/>
                  </a:lnTo>
                  <a:lnTo>
                    <a:pt x="8621" y="6656"/>
                  </a:lnTo>
                  <a:lnTo>
                    <a:pt x="9049" y="6561"/>
                  </a:lnTo>
                  <a:lnTo>
                    <a:pt x="9490" y="6395"/>
                  </a:lnTo>
                  <a:lnTo>
                    <a:pt x="9752" y="6823"/>
                  </a:lnTo>
                  <a:lnTo>
                    <a:pt x="9978" y="7311"/>
                  </a:lnTo>
                  <a:lnTo>
                    <a:pt x="9490" y="7645"/>
                  </a:lnTo>
                  <a:lnTo>
                    <a:pt x="9156" y="8073"/>
                  </a:lnTo>
                  <a:lnTo>
                    <a:pt x="9323" y="8502"/>
                  </a:lnTo>
                  <a:lnTo>
                    <a:pt x="8894" y="8609"/>
                  </a:lnTo>
                  <a:lnTo>
                    <a:pt x="8454" y="9002"/>
                  </a:lnTo>
                  <a:lnTo>
                    <a:pt x="7966" y="9002"/>
                  </a:lnTo>
                  <a:lnTo>
                    <a:pt x="7537" y="8776"/>
                  </a:lnTo>
                  <a:lnTo>
                    <a:pt x="7108" y="8716"/>
                  </a:lnTo>
                  <a:lnTo>
                    <a:pt x="6668" y="8978"/>
                  </a:lnTo>
                  <a:lnTo>
                    <a:pt x="6239" y="8978"/>
                  </a:lnTo>
                  <a:lnTo>
                    <a:pt x="5811" y="8978"/>
                  </a:lnTo>
                  <a:lnTo>
                    <a:pt x="5584" y="9419"/>
                  </a:lnTo>
                  <a:lnTo>
                    <a:pt x="5037" y="9419"/>
                  </a:lnTo>
                  <a:lnTo>
                    <a:pt x="4548" y="9478"/>
                  </a:lnTo>
                  <a:lnTo>
                    <a:pt x="4048" y="9693"/>
                  </a:lnTo>
                  <a:lnTo>
                    <a:pt x="4322" y="9264"/>
                  </a:lnTo>
                  <a:lnTo>
                    <a:pt x="4322" y="8776"/>
                  </a:lnTo>
                  <a:lnTo>
                    <a:pt x="4810" y="8716"/>
                  </a:lnTo>
                  <a:lnTo>
                    <a:pt x="5299" y="8442"/>
                  </a:lnTo>
                  <a:lnTo>
                    <a:pt x="5858" y="8347"/>
                  </a:lnTo>
                  <a:lnTo>
                    <a:pt x="5418" y="8014"/>
                  </a:lnTo>
                  <a:lnTo>
                    <a:pt x="4989" y="7907"/>
                  </a:lnTo>
                  <a:lnTo>
                    <a:pt x="4560" y="7907"/>
                  </a:lnTo>
                  <a:lnTo>
                    <a:pt x="4060" y="7811"/>
                  </a:lnTo>
                  <a:lnTo>
                    <a:pt x="4560" y="7371"/>
                  </a:lnTo>
                  <a:lnTo>
                    <a:pt x="4882" y="6942"/>
                  </a:lnTo>
                  <a:lnTo>
                    <a:pt x="4334" y="6835"/>
                  </a:lnTo>
                  <a:lnTo>
                    <a:pt x="4441" y="6406"/>
                  </a:lnTo>
                  <a:lnTo>
                    <a:pt x="4870" y="6240"/>
                  </a:lnTo>
                  <a:lnTo>
                    <a:pt x="5299" y="6347"/>
                  </a:lnTo>
                  <a:lnTo>
                    <a:pt x="5799" y="6406"/>
                  </a:lnTo>
                  <a:lnTo>
                    <a:pt x="5858" y="5978"/>
                  </a:lnTo>
                  <a:lnTo>
                    <a:pt x="5858" y="5549"/>
                  </a:lnTo>
                  <a:lnTo>
                    <a:pt x="5525" y="5109"/>
                  </a:lnTo>
                  <a:lnTo>
                    <a:pt x="5418" y="4620"/>
                  </a:lnTo>
                  <a:lnTo>
                    <a:pt x="4275" y="4561"/>
                  </a:lnTo>
                  <a:lnTo>
                    <a:pt x="4275" y="4132"/>
                  </a:lnTo>
                  <a:lnTo>
                    <a:pt x="4334" y="3644"/>
                  </a:lnTo>
                  <a:lnTo>
                    <a:pt x="4167" y="3215"/>
                  </a:lnTo>
                  <a:lnTo>
                    <a:pt x="3739" y="3596"/>
                  </a:lnTo>
                  <a:lnTo>
                    <a:pt x="3310" y="3335"/>
                  </a:lnTo>
                  <a:lnTo>
                    <a:pt x="2870" y="3061"/>
                  </a:lnTo>
                  <a:lnTo>
                    <a:pt x="3310" y="2894"/>
                  </a:lnTo>
                  <a:lnTo>
                    <a:pt x="3370" y="2465"/>
                  </a:lnTo>
                  <a:lnTo>
                    <a:pt x="3596" y="1977"/>
                  </a:lnTo>
                  <a:lnTo>
                    <a:pt x="3096" y="1810"/>
                  </a:lnTo>
                  <a:lnTo>
                    <a:pt x="2941" y="1382"/>
                  </a:lnTo>
                  <a:lnTo>
                    <a:pt x="3370" y="1275"/>
                  </a:lnTo>
                  <a:lnTo>
                    <a:pt x="3858" y="1382"/>
                  </a:lnTo>
                  <a:lnTo>
                    <a:pt x="4025" y="834"/>
                  </a:lnTo>
                  <a:lnTo>
                    <a:pt x="4191" y="394"/>
                  </a:lnTo>
                  <a:lnTo>
                    <a:pt x="4620" y="13"/>
                  </a:lnTo>
                  <a:lnTo>
                    <a:pt x="5048" y="13"/>
                  </a:lnTo>
                  <a:lnTo>
                    <a:pt x="5441" y="13"/>
                  </a:lnTo>
                  <a:close/>
                  <a:moveTo>
                    <a:pt x="2881" y="3906"/>
                  </a:moveTo>
                  <a:lnTo>
                    <a:pt x="3310" y="4013"/>
                  </a:lnTo>
                  <a:lnTo>
                    <a:pt x="3477" y="4561"/>
                  </a:lnTo>
                  <a:lnTo>
                    <a:pt x="3632" y="5109"/>
                  </a:lnTo>
                  <a:lnTo>
                    <a:pt x="3310" y="5609"/>
                  </a:lnTo>
                  <a:lnTo>
                    <a:pt x="3310" y="6097"/>
                  </a:lnTo>
                  <a:lnTo>
                    <a:pt x="3310" y="6526"/>
                  </a:lnTo>
                  <a:lnTo>
                    <a:pt x="3036" y="6954"/>
                  </a:lnTo>
                  <a:lnTo>
                    <a:pt x="3096" y="7514"/>
                  </a:lnTo>
                  <a:lnTo>
                    <a:pt x="1691" y="7514"/>
                  </a:lnTo>
                  <a:lnTo>
                    <a:pt x="1417" y="7942"/>
                  </a:lnTo>
                  <a:lnTo>
                    <a:pt x="988" y="8050"/>
                  </a:lnTo>
                  <a:lnTo>
                    <a:pt x="560" y="8050"/>
                  </a:lnTo>
                  <a:lnTo>
                    <a:pt x="0" y="7942"/>
                  </a:lnTo>
                  <a:lnTo>
                    <a:pt x="0" y="7514"/>
                  </a:lnTo>
                  <a:lnTo>
                    <a:pt x="167" y="7073"/>
                  </a:lnTo>
                  <a:lnTo>
                    <a:pt x="714" y="6811"/>
                  </a:lnTo>
                  <a:lnTo>
                    <a:pt x="714" y="6264"/>
                  </a:lnTo>
                  <a:lnTo>
                    <a:pt x="286" y="6264"/>
                  </a:lnTo>
                  <a:lnTo>
                    <a:pt x="179" y="5013"/>
                  </a:lnTo>
                  <a:lnTo>
                    <a:pt x="667" y="5109"/>
                  </a:lnTo>
                  <a:lnTo>
                    <a:pt x="1107" y="4894"/>
                  </a:lnTo>
                  <a:lnTo>
                    <a:pt x="1369" y="4466"/>
                  </a:lnTo>
                  <a:lnTo>
                    <a:pt x="1369" y="4025"/>
                  </a:lnTo>
                  <a:lnTo>
                    <a:pt x="1798" y="4025"/>
                  </a:lnTo>
                  <a:lnTo>
                    <a:pt x="2238" y="4299"/>
                  </a:lnTo>
                  <a:lnTo>
                    <a:pt x="2667" y="3906"/>
                  </a:lnTo>
                  <a:close/>
                  <a:moveTo>
                    <a:pt x="3370" y="1"/>
                  </a:moveTo>
                  <a:lnTo>
                    <a:pt x="3203" y="489"/>
                  </a:lnTo>
                  <a:lnTo>
                    <a:pt x="2774" y="715"/>
                  </a:lnTo>
                  <a:lnTo>
                    <a:pt x="2500" y="1203"/>
                  </a:lnTo>
                  <a:lnTo>
                    <a:pt x="2405" y="715"/>
                  </a:lnTo>
                  <a:lnTo>
                    <a:pt x="2893" y="274"/>
                  </a:lnTo>
                  <a:lnTo>
                    <a:pt x="3322" y="13"/>
                  </a:lnTo>
                  <a:lnTo>
                    <a:pt x="3370" y="13"/>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8" name="Google Shape;1828;p112"/>
            <p:cNvSpPr/>
            <p:nvPr/>
          </p:nvSpPr>
          <p:spPr>
            <a:xfrm>
              <a:off x="6185825" y="1663375"/>
              <a:ext cx="25" cy="25"/>
            </a:xfrm>
            <a:custGeom>
              <a:rect b="b" l="l" r="r" t="t"/>
              <a:pathLst>
                <a:path extrusionOk="0" h="1" w="1">
                  <a:moveTo>
                    <a:pt x="1" y="1"/>
                  </a:move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9" name="Google Shape;1829;p112"/>
            <p:cNvSpPr/>
            <p:nvPr/>
          </p:nvSpPr>
          <p:spPr>
            <a:xfrm>
              <a:off x="6359975" y="1525850"/>
              <a:ext cx="38125" cy="28900"/>
            </a:xfrm>
            <a:custGeom>
              <a:rect b="b" l="l" r="r" t="t"/>
              <a:pathLst>
                <a:path extrusionOk="0" h="1156" w="1525">
                  <a:moveTo>
                    <a:pt x="0" y="1"/>
                  </a:moveTo>
                  <a:lnTo>
                    <a:pt x="1036" y="1"/>
                  </a:lnTo>
                  <a:lnTo>
                    <a:pt x="1524" y="334"/>
                  </a:lnTo>
                  <a:lnTo>
                    <a:pt x="1250" y="822"/>
                  </a:lnTo>
                  <a:lnTo>
                    <a:pt x="822" y="989"/>
                  </a:lnTo>
                  <a:lnTo>
                    <a:pt x="0" y="1156"/>
                  </a:lnTo>
                  <a:lnTo>
                    <a:pt x="0" y="334"/>
                  </a:lnTo>
                  <a:lnTo>
                    <a:pt x="0"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0" name="Google Shape;1830;p112"/>
            <p:cNvSpPr/>
            <p:nvPr/>
          </p:nvSpPr>
          <p:spPr>
            <a:xfrm>
              <a:off x="5886075" y="1478225"/>
              <a:ext cx="16400" cy="19075"/>
            </a:xfrm>
            <a:custGeom>
              <a:rect b="b" l="l" r="r" t="t"/>
              <a:pathLst>
                <a:path extrusionOk="0" h="763" w="656">
                  <a:moveTo>
                    <a:pt x="536" y="1"/>
                  </a:moveTo>
                  <a:lnTo>
                    <a:pt x="1" y="1"/>
                  </a:lnTo>
                  <a:lnTo>
                    <a:pt x="1" y="560"/>
                  </a:lnTo>
                  <a:lnTo>
                    <a:pt x="655" y="763"/>
                  </a:lnTo>
                  <a:lnTo>
                    <a:pt x="655" y="1"/>
                  </a:lnTo>
                  <a:lnTo>
                    <a:pt x="536"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1" name="Google Shape;1831;p112"/>
            <p:cNvSpPr/>
            <p:nvPr/>
          </p:nvSpPr>
          <p:spPr>
            <a:xfrm>
              <a:off x="2204500" y="1510375"/>
              <a:ext cx="2339425" cy="1730375"/>
            </a:xfrm>
            <a:custGeom>
              <a:rect b="b" l="l" r="r" t="t"/>
              <a:pathLst>
                <a:path extrusionOk="0" h="69215" w="93577">
                  <a:moveTo>
                    <a:pt x="91350" y="29255"/>
                  </a:moveTo>
                  <a:lnTo>
                    <a:pt x="91778" y="29648"/>
                  </a:lnTo>
                  <a:lnTo>
                    <a:pt x="91611" y="30077"/>
                  </a:lnTo>
                  <a:lnTo>
                    <a:pt x="91183" y="30625"/>
                  </a:lnTo>
                  <a:lnTo>
                    <a:pt x="91445" y="31065"/>
                  </a:lnTo>
                  <a:lnTo>
                    <a:pt x="92004" y="31065"/>
                  </a:lnTo>
                  <a:lnTo>
                    <a:pt x="92493" y="31387"/>
                  </a:lnTo>
                  <a:lnTo>
                    <a:pt x="93147" y="31875"/>
                  </a:lnTo>
                  <a:lnTo>
                    <a:pt x="93576" y="32208"/>
                  </a:lnTo>
                  <a:lnTo>
                    <a:pt x="93314" y="32756"/>
                  </a:lnTo>
                  <a:lnTo>
                    <a:pt x="93314" y="33304"/>
                  </a:lnTo>
                  <a:lnTo>
                    <a:pt x="93314" y="33732"/>
                  </a:lnTo>
                  <a:lnTo>
                    <a:pt x="92981" y="34173"/>
                  </a:lnTo>
                  <a:lnTo>
                    <a:pt x="92493" y="33899"/>
                  </a:lnTo>
                  <a:lnTo>
                    <a:pt x="92064" y="33351"/>
                  </a:lnTo>
                  <a:lnTo>
                    <a:pt x="91623" y="33185"/>
                  </a:lnTo>
                  <a:lnTo>
                    <a:pt x="89123" y="33185"/>
                  </a:lnTo>
                  <a:lnTo>
                    <a:pt x="89028" y="32756"/>
                  </a:lnTo>
                  <a:lnTo>
                    <a:pt x="89242" y="32208"/>
                  </a:lnTo>
                  <a:lnTo>
                    <a:pt x="89802" y="31613"/>
                  </a:lnTo>
                  <a:lnTo>
                    <a:pt x="90397" y="30958"/>
                  </a:lnTo>
                  <a:lnTo>
                    <a:pt x="90778" y="30518"/>
                  </a:lnTo>
                  <a:lnTo>
                    <a:pt x="90945" y="30089"/>
                  </a:lnTo>
                  <a:lnTo>
                    <a:pt x="90945" y="29541"/>
                  </a:lnTo>
                  <a:close/>
                  <a:moveTo>
                    <a:pt x="85194" y="30506"/>
                  </a:moveTo>
                  <a:lnTo>
                    <a:pt x="85634" y="30899"/>
                  </a:lnTo>
                  <a:lnTo>
                    <a:pt x="86063" y="31065"/>
                  </a:lnTo>
                  <a:lnTo>
                    <a:pt x="86551" y="31161"/>
                  </a:lnTo>
                  <a:lnTo>
                    <a:pt x="86325" y="31601"/>
                  </a:lnTo>
                  <a:lnTo>
                    <a:pt x="85896" y="31756"/>
                  </a:lnTo>
                  <a:lnTo>
                    <a:pt x="85194" y="31208"/>
                  </a:lnTo>
                  <a:lnTo>
                    <a:pt x="84765" y="30779"/>
                  </a:lnTo>
                  <a:close/>
                  <a:moveTo>
                    <a:pt x="75525" y="8383"/>
                  </a:moveTo>
                  <a:lnTo>
                    <a:pt x="75847" y="9097"/>
                  </a:lnTo>
                  <a:lnTo>
                    <a:pt x="75525" y="9586"/>
                  </a:lnTo>
                  <a:lnTo>
                    <a:pt x="74704" y="9812"/>
                  </a:lnTo>
                  <a:lnTo>
                    <a:pt x="74001" y="9705"/>
                  </a:lnTo>
                  <a:lnTo>
                    <a:pt x="73620" y="9157"/>
                  </a:lnTo>
                  <a:lnTo>
                    <a:pt x="73882" y="8716"/>
                  </a:lnTo>
                  <a:lnTo>
                    <a:pt x="74442" y="8454"/>
                  </a:lnTo>
                  <a:lnTo>
                    <a:pt x="74871" y="8454"/>
                  </a:lnTo>
                  <a:lnTo>
                    <a:pt x="75299" y="8395"/>
                  </a:lnTo>
                  <a:lnTo>
                    <a:pt x="75525" y="8395"/>
                  </a:lnTo>
                  <a:close/>
                  <a:moveTo>
                    <a:pt x="71346" y="167"/>
                  </a:moveTo>
                  <a:lnTo>
                    <a:pt x="72489" y="167"/>
                  </a:lnTo>
                  <a:lnTo>
                    <a:pt x="74120" y="263"/>
                  </a:lnTo>
                  <a:lnTo>
                    <a:pt x="75109" y="858"/>
                  </a:lnTo>
                  <a:lnTo>
                    <a:pt x="74120" y="1132"/>
                  </a:lnTo>
                  <a:lnTo>
                    <a:pt x="73466" y="1560"/>
                  </a:lnTo>
                  <a:lnTo>
                    <a:pt x="71787" y="1501"/>
                  </a:lnTo>
                  <a:lnTo>
                    <a:pt x="71525" y="846"/>
                  </a:lnTo>
                  <a:close/>
                  <a:moveTo>
                    <a:pt x="71942" y="15979"/>
                  </a:moveTo>
                  <a:lnTo>
                    <a:pt x="72632" y="16087"/>
                  </a:lnTo>
                  <a:lnTo>
                    <a:pt x="72632" y="16515"/>
                  </a:lnTo>
                  <a:lnTo>
                    <a:pt x="72739" y="17063"/>
                  </a:lnTo>
                  <a:lnTo>
                    <a:pt x="71489" y="17230"/>
                  </a:lnTo>
                  <a:lnTo>
                    <a:pt x="71227" y="16372"/>
                  </a:lnTo>
                  <a:close/>
                  <a:moveTo>
                    <a:pt x="70096" y="15551"/>
                  </a:moveTo>
                  <a:lnTo>
                    <a:pt x="70096" y="15979"/>
                  </a:lnTo>
                  <a:lnTo>
                    <a:pt x="69441" y="16408"/>
                  </a:lnTo>
                  <a:lnTo>
                    <a:pt x="69001" y="16515"/>
                  </a:lnTo>
                  <a:lnTo>
                    <a:pt x="68572" y="16253"/>
                  </a:lnTo>
                  <a:lnTo>
                    <a:pt x="69120" y="15979"/>
                  </a:lnTo>
                  <a:lnTo>
                    <a:pt x="69560" y="15813"/>
                  </a:lnTo>
                  <a:close/>
                  <a:moveTo>
                    <a:pt x="49343" y="60"/>
                  </a:moveTo>
                  <a:lnTo>
                    <a:pt x="49116" y="548"/>
                  </a:lnTo>
                  <a:lnTo>
                    <a:pt x="48569" y="441"/>
                  </a:lnTo>
                  <a:close/>
                  <a:moveTo>
                    <a:pt x="50533" y="7395"/>
                  </a:moveTo>
                  <a:lnTo>
                    <a:pt x="50533" y="7883"/>
                  </a:lnTo>
                  <a:lnTo>
                    <a:pt x="49831" y="8109"/>
                  </a:lnTo>
                  <a:lnTo>
                    <a:pt x="49128" y="8383"/>
                  </a:lnTo>
                  <a:lnTo>
                    <a:pt x="48319" y="8157"/>
                  </a:lnTo>
                  <a:lnTo>
                    <a:pt x="49343" y="7609"/>
                  </a:lnTo>
                  <a:close/>
                  <a:moveTo>
                    <a:pt x="42710" y="703"/>
                  </a:moveTo>
                  <a:lnTo>
                    <a:pt x="43461" y="703"/>
                  </a:lnTo>
                  <a:lnTo>
                    <a:pt x="43961" y="1417"/>
                  </a:lnTo>
                  <a:lnTo>
                    <a:pt x="44282" y="1846"/>
                  </a:lnTo>
                  <a:lnTo>
                    <a:pt x="44389" y="1417"/>
                  </a:lnTo>
                  <a:lnTo>
                    <a:pt x="45092" y="1310"/>
                  </a:lnTo>
                  <a:lnTo>
                    <a:pt x="45687" y="1537"/>
                  </a:lnTo>
                  <a:lnTo>
                    <a:pt x="46235" y="1596"/>
                  </a:lnTo>
                  <a:lnTo>
                    <a:pt x="46068" y="2025"/>
                  </a:lnTo>
                  <a:lnTo>
                    <a:pt x="45901" y="2513"/>
                  </a:lnTo>
                  <a:lnTo>
                    <a:pt x="46497" y="2406"/>
                  </a:lnTo>
                  <a:lnTo>
                    <a:pt x="47318" y="2025"/>
                  </a:lnTo>
                  <a:lnTo>
                    <a:pt x="47056" y="1596"/>
                  </a:lnTo>
                  <a:lnTo>
                    <a:pt x="46890" y="1156"/>
                  </a:lnTo>
                  <a:lnTo>
                    <a:pt x="47485" y="1263"/>
                  </a:lnTo>
                  <a:lnTo>
                    <a:pt x="48140" y="1858"/>
                  </a:lnTo>
                  <a:lnTo>
                    <a:pt x="48366" y="2287"/>
                  </a:lnTo>
                  <a:lnTo>
                    <a:pt x="48461" y="2846"/>
                  </a:lnTo>
                  <a:lnTo>
                    <a:pt x="49116" y="3227"/>
                  </a:lnTo>
                  <a:lnTo>
                    <a:pt x="49021" y="2251"/>
                  </a:lnTo>
                  <a:lnTo>
                    <a:pt x="48854" y="1691"/>
                  </a:lnTo>
                  <a:lnTo>
                    <a:pt x="48854" y="1001"/>
                  </a:lnTo>
                  <a:lnTo>
                    <a:pt x="49616" y="1001"/>
                  </a:lnTo>
                  <a:lnTo>
                    <a:pt x="50593" y="1322"/>
                  </a:lnTo>
                  <a:lnTo>
                    <a:pt x="51081" y="1977"/>
                  </a:lnTo>
                  <a:lnTo>
                    <a:pt x="51248" y="2965"/>
                  </a:lnTo>
                  <a:lnTo>
                    <a:pt x="51843" y="3513"/>
                  </a:lnTo>
                  <a:lnTo>
                    <a:pt x="51783" y="4216"/>
                  </a:lnTo>
                  <a:lnTo>
                    <a:pt x="52486" y="4930"/>
                  </a:lnTo>
                  <a:lnTo>
                    <a:pt x="53903" y="5359"/>
                  </a:lnTo>
                  <a:lnTo>
                    <a:pt x="54498" y="5787"/>
                  </a:lnTo>
                  <a:lnTo>
                    <a:pt x="53629" y="6335"/>
                  </a:lnTo>
                  <a:lnTo>
                    <a:pt x="53200" y="6335"/>
                  </a:lnTo>
                  <a:lnTo>
                    <a:pt x="53796" y="6895"/>
                  </a:lnTo>
                  <a:lnTo>
                    <a:pt x="53462" y="7442"/>
                  </a:lnTo>
                  <a:lnTo>
                    <a:pt x="52772" y="7454"/>
                  </a:lnTo>
                  <a:lnTo>
                    <a:pt x="51950" y="7395"/>
                  </a:lnTo>
                  <a:lnTo>
                    <a:pt x="50807" y="6847"/>
                  </a:lnTo>
                  <a:lnTo>
                    <a:pt x="50247" y="6906"/>
                  </a:lnTo>
                  <a:lnTo>
                    <a:pt x="49545" y="6847"/>
                  </a:lnTo>
                  <a:lnTo>
                    <a:pt x="48735" y="7276"/>
                  </a:lnTo>
                  <a:lnTo>
                    <a:pt x="47914" y="7442"/>
                  </a:lnTo>
                  <a:lnTo>
                    <a:pt x="47211" y="7871"/>
                  </a:lnTo>
                  <a:lnTo>
                    <a:pt x="46187" y="7871"/>
                  </a:lnTo>
                  <a:lnTo>
                    <a:pt x="44997" y="7871"/>
                  </a:lnTo>
                  <a:lnTo>
                    <a:pt x="44401" y="7549"/>
                  </a:lnTo>
                  <a:lnTo>
                    <a:pt x="43973" y="6728"/>
                  </a:lnTo>
                  <a:lnTo>
                    <a:pt x="43044" y="6728"/>
                  </a:lnTo>
                  <a:lnTo>
                    <a:pt x="42020" y="6728"/>
                  </a:lnTo>
                  <a:lnTo>
                    <a:pt x="41365" y="5859"/>
                  </a:lnTo>
                  <a:lnTo>
                    <a:pt x="42341" y="5430"/>
                  </a:lnTo>
                  <a:lnTo>
                    <a:pt x="43758" y="5430"/>
                  </a:lnTo>
                  <a:lnTo>
                    <a:pt x="45235" y="5490"/>
                  </a:lnTo>
                  <a:lnTo>
                    <a:pt x="45401" y="5061"/>
                  </a:lnTo>
                  <a:lnTo>
                    <a:pt x="44961" y="4894"/>
                  </a:lnTo>
                  <a:lnTo>
                    <a:pt x="43687" y="4775"/>
                  </a:lnTo>
                  <a:lnTo>
                    <a:pt x="42710" y="4775"/>
                  </a:lnTo>
                  <a:lnTo>
                    <a:pt x="41722" y="4775"/>
                  </a:lnTo>
                  <a:lnTo>
                    <a:pt x="40793" y="4454"/>
                  </a:lnTo>
                  <a:lnTo>
                    <a:pt x="41889" y="3894"/>
                  </a:lnTo>
                  <a:lnTo>
                    <a:pt x="42699" y="3680"/>
                  </a:lnTo>
                  <a:lnTo>
                    <a:pt x="42151" y="3346"/>
                  </a:lnTo>
                  <a:lnTo>
                    <a:pt x="41329" y="3454"/>
                  </a:lnTo>
                  <a:lnTo>
                    <a:pt x="40734" y="3620"/>
                  </a:lnTo>
                  <a:lnTo>
                    <a:pt x="39817" y="3227"/>
                  </a:lnTo>
                  <a:lnTo>
                    <a:pt x="40520" y="2525"/>
                  </a:lnTo>
                  <a:lnTo>
                    <a:pt x="40353" y="1929"/>
                  </a:lnTo>
                  <a:lnTo>
                    <a:pt x="41008" y="1501"/>
                  </a:lnTo>
                  <a:lnTo>
                    <a:pt x="41710" y="1394"/>
                  </a:lnTo>
                  <a:lnTo>
                    <a:pt x="42139" y="1132"/>
                  </a:lnTo>
                  <a:close/>
                  <a:moveTo>
                    <a:pt x="12444" y="21099"/>
                  </a:moveTo>
                  <a:lnTo>
                    <a:pt x="12444" y="21814"/>
                  </a:lnTo>
                  <a:lnTo>
                    <a:pt x="11848" y="22516"/>
                  </a:lnTo>
                  <a:lnTo>
                    <a:pt x="11039" y="22945"/>
                  </a:lnTo>
                  <a:lnTo>
                    <a:pt x="10646" y="22123"/>
                  </a:lnTo>
                  <a:lnTo>
                    <a:pt x="11836" y="21433"/>
                  </a:lnTo>
                  <a:close/>
                  <a:moveTo>
                    <a:pt x="715" y="18647"/>
                  </a:moveTo>
                  <a:lnTo>
                    <a:pt x="1370" y="18647"/>
                  </a:lnTo>
                  <a:lnTo>
                    <a:pt x="1596" y="19194"/>
                  </a:lnTo>
                  <a:lnTo>
                    <a:pt x="572" y="19420"/>
                  </a:lnTo>
                  <a:lnTo>
                    <a:pt x="406" y="18873"/>
                  </a:lnTo>
                  <a:close/>
                  <a:moveTo>
                    <a:pt x="66619" y="1"/>
                  </a:moveTo>
                  <a:lnTo>
                    <a:pt x="67774" y="1"/>
                  </a:lnTo>
                  <a:lnTo>
                    <a:pt x="67012" y="596"/>
                  </a:lnTo>
                  <a:lnTo>
                    <a:pt x="66357" y="1298"/>
                  </a:lnTo>
                  <a:lnTo>
                    <a:pt x="66464" y="2013"/>
                  </a:lnTo>
                  <a:lnTo>
                    <a:pt x="66726" y="2989"/>
                  </a:lnTo>
                  <a:lnTo>
                    <a:pt x="67488" y="3811"/>
                  </a:lnTo>
                  <a:lnTo>
                    <a:pt x="68036" y="3704"/>
                  </a:lnTo>
                  <a:lnTo>
                    <a:pt x="67334" y="2846"/>
                  </a:lnTo>
                  <a:lnTo>
                    <a:pt x="67727" y="2406"/>
                  </a:lnTo>
                  <a:lnTo>
                    <a:pt x="67238" y="1596"/>
                  </a:lnTo>
                  <a:lnTo>
                    <a:pt x="67334" y="1001"/>
                  </a:lnTo>
                  <a:lnTo>
                    <a:pt x="67893" y="608"/>
                  </a:lnTo>
                  <a:lnTo>
                    <a:pt x="68703" y="548"/>
                  </a:lnTo>
                  <a:lnTo>
                    <a:pt x="69298" y="60"/>
                  </a:lnTo>
                  <a:lnTo>
                    <a:pt x="70453" y="60"/>
                  </a:lnTo>
                  <a:lnTo>
                    <a:pt x="70715" y="715"/>
                  </a:lnTo>
                  <a:lnTo>
                    <a:pt x="71418" y="1537"/>
                  </a:lnTo>
                  <a:lnTo>
                    <a:pt x="70989" y="2025"/>
                  </a:lnTo>
                  <a:lnTo>
                    <a:pt x="71084" y="2680"/>
                  </a:lnTo>
                  <a:lnTo>
                    <a:pt x="71680" y="2572"/>
                  </a:lnTo>
                  <a:lnTo>
                    <a:pt x="71906" y="2144"/>
                  </a:lnTo>
                  <a:lnTo>
                    <a:pt x="72608" y="2310"/>
                  </a:lnTo>
                  <a:lnTo>
                    <a:pt x="73204" y="2251"/>
                  </a:lnTo>
                  <a:lnTo>
                    <a:pt x="73370" y="1751"/>
                  </a:lnTo>
                  <a:lnTo>
                    <a:pt x="74716" y="1751"/>
                  </a:lnTo>
                  <a:lnTo>
                    <a:pt x="75811" y="2144"/>
                  </a:lnTo>
                  <a:lnTo>
                    <a:pt x="75811" y="2572"/>
                  </a:lnTo>
                  <a:lnTo>
                    <a:pt x="76407" y="2680"/>
                  </a:lnTo>
                  <a:lnTo>
                    <a:pt x="77216" y="3704"/>
                  </a:lnTo>
                  <a:lnTo>
                    <a:pt x="78252" y="3477"/>
                  </a:lnTo>
                  <a:lnTo>
                    <a:pt x="79062" y="3704"/>
                  </a:lnTo>
                  <a:lnTo>
                    <a:pt x="78466" y="4085"/>
                  </a:lnTo>
                  <a:lnTo>
                    <a:pt x="79455" y="4251"/>
                  </a:lnTo>
                  <a:lnTo>
                    <a:pt x="80479" y="4644"/>
                  </a:lnTo>
                  <a:lnTo>
                    <a:pt x="81300" y="4906"/>
                  </a:lnTo>
                  <a:lnTo>
                    <a:pt x="81026" y="5454"/>
                  </a:lnTo>
                  <a:lnTo>
                    <a:pt x="81729" y="5621"/>
                  </a:lnTo>
                  <a:lnTo>
                    <a:pt x="82384" y="6168"/>
                  </a:lnTo>
                  <a:lnTo>
                    <a:pt x="81836" y="6228"/>
                  </a:lnTo>
                  <a:lnTo>
                    <a:pt x="82693" y="6787"/>
                  </a:lnTo>
                  <a:lnTo>
                    <a:pt x="81669" y="7168"/>
                  </a:lnTo>
                  <a:lnTo>
                    <a:pt x="81669" y="7871"/>
                  </a:lnTo>
                  <a:lnTo>
                    <a:pt x="83086" y="7930"/>
                  </a:lnTo>
                  <a:lnTo>
                    <a:pt x="83408" y="8847"/>
                  </a:lnTo>
                  <a:lnTo>
                    <a:pt x="84063" y="8847"/>
                  </a:lnTo>
                  <a:lnTo>
                    <a:pt x="84884" y="9181"/>
                  </a:lnTo>
                  <a:lnTo>
                    <a:pt x="85313" y="9181"/>
                  </a:lnTo>
                  <a:lnTo>
                    <a:pt x="86075" y="9836"/>
                  </a:lnTo>
                  <a:lnTo>
                    <a:pt x="87266" y="10157"/>
                  </a:lnTo>
                  <a:lnTo>
                    <a:pt x="87266" y="10812"/>
                  </a:lnTo>
                  <a:lnTo>
                    <a:pt x="87039" y="11252"/>
                  </a:lnTo>
                  <a:lnTo>
                    <a:pt x="86444" y="11252"/>
                  </a:lnTo>
                  <a:lnTo>
                    <a:pt x="85360" y="11943"/>
                  </a:lnTo>
                  <a:lnTo>
                    <a:pt x="85194" y="12812"/>
                  </a:lnTo>
                  <a:lnTo>
                    <a:pt x="84503" y="12753"/>
                  </a:lnTo>
                  <a:lnTo>
                    <a:pt x="83908" y="11931"/>
                  </a:lnTo>
                  <a:lnTo>
                    <a:pt x="82158" y="10574"/>
                  </a:lnTo>
                  <a:lnTo>
                    <a:pt x="81729" y="10967"/>
                  </a:lnTo>
                  <a:lnTo>
                    <a:pt x="81300" y="11395"/>
                  </a:lnTo>
                  <a:lnTo>
                    <a:pt x="82658" y="12753"/>
                  </a:lnTo>
                  <a:lnTo>
                    <a:pt x="83682" y="13074"/>
                  </a:lnTo>
                  <a:lnTo>
                    <a:pt x="83908" y="14170"/>
                  </a:lnTo>
                  <a:lnTo>
                    <a:pt x="84598" y="14598"/>
                  </a:lnTo>
                  <a:lnTo>
                    <a:pt x="84110" y="15313"/>
                  </a:lnTo>
                  <a:lnTo>
                    <a:pt x="84110" y="16015"/>
                  </a:lnTo>
                  <a:lnTo>
                    <a:pt x="83348" y="15575"/>
                  </a:lnTo>
                  <a:lnTo>
                    <a:pt x="81717" y="14765"/>
                  </a:lnTo>
                  <a:lnTo>
                    <a:pt x="80729" y="14336"/>
                  </a:lnTo>
                  <a:lnTo>
                    <a:pt x="81122" y="14765"/>
                  </a:lnTo>
                  <a:lnTo>
                    <a:pt x="81669" y="15313"/>
                  </a:lnTo>
                  <a:lnTo>
                    <a:pt x="83086" y="16396"/>
                  </a:lnTo>
                  <a:lnTo>
                    <a:pt x="82979" y="16944"/>
                  </a:lnTo>
                  <a:lnTo>
                    <a:pt x="82158" y="16456"/>
                  </a:lnTo>
                  <a:lnTo>
                    <a:pt x="80848" y="16456"/>
                  </a:lnTo>
                  <a:lnTo>
                    <a:pt x="79990" y="15598"/>
                  </a:lnTo>
                  <a:lnTo>
                    <a:pt x="79062" y="15598"/>
                  </a:lnTo>
                  <a:lnTo>
                    <a:pt x="78466" y="15003"/>
                  </a:lnTo>
                  <a:lnTo>
                    <a:pt x="78252" y="14443"/>
                  </a:lnTo>
                  <a:lnTo>
                    <a:pt x="77264" y="13527"/>
                  </a:lnTo>
                  <a:lnTo>
                    <a:pt x="76240" y="13193"/>
                  </a:lnTo>
                  <a:lnTo>
                    <a:pt x="75692" y="13098"/>
                  </a:lnTo>
                  <a:lnTo>
                    <a:pt x="75097" y="13646"/>
                  </a:lnTo>
                  <a:lnTo>
                    <a:pt x="74275" y="13753"/>
                  </a:lnTo>
                  <a:lnTo>
                    <a:pt x="73192" y="13527"/>
                  </a:lnTo>
                  <a:lnTo>
                    <a:pt x="73192" y="12824"/>
                  </a:lnTo>
                  <a:lnTo>
                    <a:pt x="74109" y="12229"/>
                  </a:lnTo>
                  <a:lnTo>
                    <a:pt x="74811" y="12229"/>
                  </a:lnTo>
                  <a:lnTo>
                    <a:pt x="75514" y="12395"/>
                  </a:lnTo>
                  <a:lnTo>
                    <a:pt x="76764" y="12229"/>
                  </a:lnTo>
                  <a:lnTo>
                    <a:pt x="76371" y="11407"/>
                  </a:lnTo>
                  <a:lnTo>
                    <a:pt x="77073" y="10598"/>
                  </a:lnTo>
                  <a:lnTo>
                    <a:pt x="77990" y="9836"/>
                  </a:lnTo>
                  <a:lnTo>
                    <a:pt x="77776" y="9133"/>
                  </a:lnTo>
                  <a:lnTo>
                    <a:pt x="77181" y="8419"/>
                  </a:lnTo>
                  <a:lnTo>
                    <a:pt x="76478" y="8157"/>
                  </a:lnTo>
                  <a:lnTo>
                    <a:pt x="76085" y="7502"/>
                  </a:lnTo>
                  <a:lnTo>
                    <a:pt x="75490" y="7228"/>
                  </a:lnTo>
                  <a:lnTo>
                    <a:pt x="75109" y="6799"/>
                  </a:lnTo>
                  <a:lnTo>
                    <a:pt x="74561" y="6633"/>
                  </a:lnTo>
                  <a:lnTo>
                    <a:pt x="74228" y="5918"/>
                  </a:lnTo>
                  <a:lnTo>
                    <a:pt x="73406" y="5918"/>
                  </a:lnTo>
                  <a:lnTo>
                    <a:pt x="72715" y="5097"/>
                  </a:lnTo>
                  <a:lnTo>
                    <a:pt x="72156" y="5263"/>
                  </a:lnTo>
                  <a:lnTo>
                    <a:pt x="72858" y="5918"/>
                  </a:lnTo>
                  <a:lnTo>
                    <a:pt x="72037" y="6085"/>
                  </a:lnTo>
                  <a:lnTo>
                    <a:pt x="71180" y="6085"/>
                  </a:lnTo>
                  <a:lnTo>
                    <a:pt x="70584" y="5692"/>
                  </a:lnTo>
                  <a:lnTo>
                    <a:pt x="69655" y="5632"/>
                  </a:lnTo>
                  <a:lnTo>
                    <a:pt x="68405" y="5966"/>
                  </a:lnTo>
                  <a:lnTo>
                    <a:pt x="69501" y="6514"/>
                  </a:lnTo>
                  <a:lnTo>
                    <a:pt x="70191" y="6906"/>
                  </a:lnTo>
                  <a:lnTo>
                    <a:pt x="70751" y="7502"/>
                  </a:lnTo>
                  <a:lnTo>
                    <a:pt x="70584" y="8157"/>
                  </a:lnTo>
                  <a:lnTo>
                    <a:pt x="69882" y="8216"/>
                  </a:lnTo>
                  <a:lnTo>
                    <a:pt x="70215" y="9133"/>
                  </a:lnTo>
                  <a:lnTo>
                    <a:pt x="70644" y="9621"/>
                  </a:lnTo>
                  <a:lnTo>
                    <a:pt x="70370" y="10121"/>
                  </a:lnTo>
                  <a:lnTo>
                    <a:pt x="69620" y="10609"/>
                  </a:lnTo>
                  <a:lnTo>
                    <a:pt x="69346" y="11264"/>
                  </a:lnTo>
                  <a:lnTo>
                    <a:pt x="68524" y="11264"/>
                  </a:lnTo>
                  <a:lnTo>
                    <a:pt x="68370" y="11967"/>
                  </a:lnTo>
                  <a:lnTo>
                    <a:pt x="67667" y="11800"/>
                  </a:lnTo>
                  <a:lnTo>
                    <a:pt x="67667" y="12348"/>
                  </a:lnTo>
                  <a:lnTo>
                    <a:pt x="68370" y="12515"/>
                  </a:lnTo>
                  <a:lnTo>
                    <a:pt x="69120" y="13110"/>
                  </a:lnTo>
                  <a:lnTo>
                    <a:pt x="70108" y="13217"/>
                  </a:lnTo>
                  <a:lnTo>
                    <a:pt x="70489" y="14027"/>
                  </a:lnTo>
                  <a:lnTo>
                    <a:pt x="71310" y="14193"/>
                  </a:lnTo>
                  <a:lnTo>
                    <a:pt x="71203" y="14789"/>
                  </a:lnTo>
                  <a:lnTo>
                    <a:pt x="70394" y="14789"/>
                  </a:lnTo>
                  <a:lnTo>
                    <a:pt x="69894" y="14527"/>
                  </a:lnTo>
                  <a:lnTo>
                    <a:pt x="69346" y="14467"/>
                  </a:lnTo>
                  <a:lnTo>
                    <a:pt x="68262" y="14467"/>
                  </a:lnTo>
                  <a:lnTo>
                    <a:pt x="67988" y="15015"/>
                  </a:lnTo>
                  <a:lnTo>
                    <a:pt x="67560" y="15182"/>
                  </a:lnTo>
                  <a:lnTo>
                    <a:pt x="67131" y="15182"/>
                  </a:lnTo>
                  <a:lnTo>
                    <a:pt x="66965" y="14634"/>
                  </a:lnTo>
                  <a:lnTo>
                    <a:pt x="66143" y="14634"/>
                  </a:lnTo>
                  <a:lnTo>
                    <a:pt x="65881" y="14074"/>
                  </a:lnTo>
                  <a:lnTo>
                    <a:pt x="66703" y="13812"/>
                  </a:lnTo>
                  <a:lnTo>
                    <a:pt x="66703" y="12669"/>
                  </a:lnTo>
                  <a:lnTo>
                    <a:pt x="67024" y="11681"/>
                  </a:lnTo>
                  <a:lnTo>
                    <a:pt x="67417" y="11252"/>
                  </a:lnTo>
                  <a:lnTo>
                    <a:pt x="66976" y="10705"/>
                  </a:lnTo>
                  <a:lnTo>
                    <a:pt x="66167" y="10705"/>
                  </a:lnTo>
                  <a:lnTo>
                    <a:pt x="66714" y="11252"/>
                  </a:lnTo>
                  <a:lnTo>
                    <a:pt x="66167" y="11848"/>
                  </a:lnTo>
                  <a:lnTo>
                    <a:pt x="65464" y="12110"/>
                  </a:lnTo>
                  <a:lnTo>
                    <a:pt x="64643" y="11848"/>
                  </a:lnTo>
                  <a:lnTo>
                    <a:pt x="63500" y="11574"/>
                  </a:lnTo>
                  <a:lnTo>
                    <a:pt x="62797" y="11514"/>
                  </a:lnTo>
                  <a:lnTo>
                    <a:pt x="63821" y="11955"/>
                  </a:lnTo>
                  <a:lnTo>
                    <a:pt x="64214" y="12384"/>
                  </a:lnTo>
                  <a:lnTo>
                    <a:pt x="65071" y="12479"/>
                  </a:lnTo>
                  <a:lnTo>
                    <a:pt x="65893" y="12538"/>
                  </a:lnTo>
                  <a:lnTo>
                    <a:pt x="65631" y="13193"/>
                  </a:lnTo>
                  <a:lnTo>
                    <a:pt x="65190" y="13896"/>
                  </a:lnTo>
                  <a:lnTo>
                    <a:pt x="64643" y="14062"/>
                  </a:lnTo>
                  <a:lnTo>
                    <a:pt x="63559" y="13729"/>
                  </a:lnTo>
                  <a:lnTo>
                    <a:pt x="63500" y="14324"/>
                  </a:lnTo>
                  <a:lnTo>
                    <a:pt x="62845" y="14491"/>
                  </a:lnTo>
                  <a:lnTo>
                    <a:pt x="61702" y="14170"/>
                  </a:lnTo>
                  <a:lnTo>
                    <a:pt x="60118" y="14003"/>
                  </a:lnTo>
                  <a:lnTo>
                    <a:pt x="61428" y="14432"/>
                  </a:lnTo>
                  <a:lnTo>
                    <a:pt x="62571" y="14705"/>
                  </a:lnTo>
                  <a:lnTo>
                    <a:pt x="62845" y="15253"/>
                  </a:lnTo>
                  <a:lnTo>
                    <a:pt x="62142" y="15848"/>
                  </a:lnTo>
                  <a:lnTo>
                    <a:pt x="61285" y="16229"/>
                  </a:lnTo>
                  <a:lnTo>
                    <a:pt x="60582" y="17265"/>
                  </a:lnTo>
                  <a:lnTo>
                    <a:pt x="59761" y="18456"/>
                  </a:lnTo>
                  <a:lnTo>
                    <a:pt x="59594" y="20028"/>
                  </a:lnTo>
                  <a:lnTo>
                    <a:pt x="60154" y="20575"/>
                  </a:lnTo>
                  <a:lnTo>
                    <a:pt x="60844" y="20909"/>
                  </a:lnTo>
                  <a:lnTo>
                    <a:pt x="61440" y="22159"/>
                  </a:lnTo>
                  <a:lnTo>
                    <a:pt x="61833" y="22707"/>
                  </a:lnTo>
                  <a:lnTo>
                    <a:pt x="63250" y="22445"/>
                  </a:lnTo>
                  <a:lnTo>
                    <a:pt x="64274" y="22992"/>
                  </a:lnTo>
                  <a:lnTo>
                    <a:pt x="65357" y="23588"/>
                  </a:lnTo>
                  <a:lnTo>
                    <a:pt x="65905" y="24076"/>
                  </a:lnTo>
                  <a:lnTo>
                    <a:pt x="67155" y="24409"/>
                  </a:lnTo>
                  <a:lnTo>
                    <a:pt x="67596" y="24671"/>
                  </a:lnTo>
                  <a:lnTo>
                    <a:pt x="68572" y="24671"/>
                  </a:lnTo>
                  <a:lnTo>
                    <a:pt x="69929" y="24838"/>
                  </a:lnTo>
                  <a:lnTo>
                    <a:pt x="69822" y="25755"/>
                  </a:lnTo>
                  <a:lnTo>
                    <a:pt x="69989" y="26791"/>
                  </a:lnTo>
                  <a:lnTo>
                    <a:pt x="69989" y="27481"/>
                  </a:lnTo>
                  <a:lnTo>
                    <a:pt x="70691" y="28303"/>
                  </a:lnTo>
                  <a:lnTo>
                    <a:pt x="71346" y="29291"/>
                  </a:lnTo>
                  <a:lnTo>
                    <a:pt x="72370" y="29232"/>
                  </a:lnTo>
                  <a:lnTo>
                    <a:pt x="72858" y="28470"/>
                  </a:lnTo>
                  <a:lnTo>
                    <a:pt x="73025" y="27981"/>
                  </a:lnTo>
                  <a:lnTo>
                    <a:pt x="72751" y="27267"/>
                  </a:lnTo>
                  <a:lnTo>
                    <a:pt x="72751" y="26076"/>
                  </a:lnTo>
                  <a:lnTo>
                    <a:pt x="72096" y="25088"/>
                  </a:lnTo>
                  <a:lnTo>
                    <a:pt x="73192" y="25029"/>
                  </a:lnTo>
                  <a:lnTo>
                    <a:pt x="73882" y="24374"/>
                  </a:lnTo>
                  <a:lnTo>
                    <a:pt x="74537" y="23552"/>
                  </a:lnTo>
                  <a:lnTo>
                    <a:pt x="74537" y="22528"/>
                  </a:lnTo>
                  <a:lnTo>
                    <a:pt x="74275" y="21552"/>
                  </a:lnTo>
                  <a:lnTo>
                    <a:pt x="73573" y="20992"/>
                  </a:lnTo>
                  <a:lnTo>
                    <a:pt x="73025" y="20611"/>
                  </a:lnTo>
                  <a:lnTo>
                    <a:pt x="73347" y="20182"/>
                  </a:lnTo>
                  <a:lnTo>
                    <a:pt x="73347" y="19420"/>
                  </a:lnTo>
                  <a:lnTo>
                    <a:pt x="73906" y="19420"/>
                  </a:lnTo>
                  <a:lnTo>
                    <a:pt x="73573" y="18599"/>
                  </a:lnTo>
                  <a:lnTo>
                    <a:pt x="73466" y="17944"/>
                  </a:lnTo>
                  <a:lnTo>
                    <a:pt x="73632" y="17087"/>
                  </a:lnTo>
                  <a:lnTo>
                    <a:pt x="73204" y="16432"/>
                  </a:lnTo>
                  <a:lnTo>
                    <a:pt x="73632" y="15932"/>
                  </a:lnTo>
                  <a:lnTo>
                    <a:pt x="74823" y="15932"/>
                  </a:lnTo>
                  <a:lnTo>
                    <a:pt x="75252" y="16206"/>
                  </a:lnTo>
                  <a:lnTo>
                    <a:pt x="76240" y="16265"/>
                  </a:lnTo>
                  <a:lnTo>
                    <a:pt x="76669" y="15932"/>
                  </a:lnTo>
                  <a:lnTo>
                    <a:pt x="77919" y="16634"/>
                  </a:lnTo>
                  <a:lnTo>
                    <a:pt x="78514" y="17349"/>
                  </a:lnTo>
                  <a:lnTo>
                    <a:pt x="79336" y="17777"/>
                  </a:lnTo>
                  <a:lnTo>
                    <a:pt x="80193" y="17884"/>
                  </a:lnTo>
                  <a:lnTo>
                    <a:pt x="80300" y="18480"/>
                  </a:lnTo>
                  <a:lnTo>
                    <a:pt x="80300" y="19623"/>
                  </a:lnTo>
                  <a:lnTo>
                    <a:pt x="80038" y="20552"/>
                  </a:lnTo>
                  <a:lnTo>
                    <a:pt x="80848" y="20385"/>
                  </a:lnTo>
                  <a:lnTo>
                    <a:pt x="81407" y="20814"/>
                  </a:lnTo>
                  <a:lnTo>
                    <a:pt x="81562" y="21373"/>
                  </a:lnTo>
                  <a:lnTo>
                    <a:pt x="82265" y="21373"/>
                  </a:lnTo>
                  <a:lnTo>
                    <a:pt x="82812" y="20814"/>
                  </a:lnTo>
                  <a:lnTo>
                    <a:pt x="83634" y="20433"/>
                  </a:lnTo>
                  <a:lnTo>
                    <a:pt x="83634" y="19611"/>
                  </a:lnTo>
                  <a:lnTo>
                    <a:pt x="84396" y="18754"/>
                  </a:lnTo>
                  <a:lnTo>
                    <a:pt x="84777" y="19468"/>
                  </a:lnTo>
                  <a:lnTo>
                    <a:pt x="85765" y="21099"/>
                  </a:lnTo>
                  <a:lnTo>
                    <a:pt x="86468" y="21969"/>
                  </a:lnTo>
                  <a:lnTo>
                    <a:pt x="87063" y="22778"/>
                  </a:lnTo>
                  <a:lnTo>
                    <a:pt x="86563" y="23219"/>
                  </a:lnTo>
                  <a:lnTo>
                    <a:pt x="86837" y="23647"/>
                  </a:lnTo>
                  <a:lnTo>
                    <a:pt x="87432" y="24195"/>
                  </a:lnTo>
                  <a:lnTo>
                    <a:pt x="88028" y="24624"/>
                  </a:lnTo>
                  <a:lnTo>
                    <a:pt x="88944" y="24898"/>
                  </a:lnTo>
                  <a:lnTo>
                    <a:pt x="89540" y="25279"/>
                  </a:lnTo>
                  <a:lnTo>
                    <a:pt x="90242" y="25338"/>
                  </a:lnTo>
                  <a:lnTo>
                    <a:pt x="89814" y="25731"/>
                  </a:lnTo>
                  <a:lnTo>
                    <a:pt x="88790" y="25993"/>
                  </a:lnTo>
                  <a:lnTo>
                    <a:pt x="87861" y="26326"/>
                  </a:lnTo>
                  <a:lnTo>
                    <a:pt x="87694" y="26874"/>
                  </a:lnTo>
                  <a:lnTo>
                    <a:pt x="88135" y="26981"/>
                  </a:lnTo>
                  <a:lnTo>
                    <a:pt x="88563" y="26707"/>
                  </a:lnTo>
                  <a:lnTo>
                    <a:pt x="89385" y="26279"/>
                  </a:lnTo>
                  <a:lnTo>
                    <a:pt x="90361" y="26279"/>
                  </a:lnTo>
                  <a:lnTo>
                    <a:pt x="90528" y="26707"/>
                  </a:lnTo>
                  <a:lnTo>
                    <a:pt x="91445" y="26767"/>
                  </a:lnTo>
                  <a:lnTo>
                    <a:pt x="91445" y="27469"/>
                  </a:lnTo>
                  <a:lnTo>
                    <a:pt x="91504" y="28231"/>
                  </a:lnTo>
                  <a:lnTo>
                    <a:pt x="90528" y="28827"/>
                  </a:lnTo>
                  <a:lnTo>
                    <a:pt x="89278" y="28934"/>
                  </a:lnTo>
                  <a:lnTo>
                    <a:pt x="88575" y="29684"/>
                  </a:lnTo>
                  <a:lnTo>
                    <a:pt x="87873" y="30244"/>
                  </a:lnTo>
                  <a:lnTo>
                    <a:pt x="87063" y="30244"/>
                  </a:lnTo>
                  <a:lnTo>
                    <a:pt x="86075" y="30184"/>
                  </a:lnTo>
                  <a:lnTo>
                    <a:pt x="84122" y="30184"/>
                  </a:lnTo>
                  <a:lnTo>
                    <a:pt x="83098" y="30184"/>
                  </a:lnTo>
                  <a:lnTo>
                    <a:pt x="82443" y="30398"/>
                  </a:lnTo>
                  <a:lnTo>
                    <a:pt x="82122" y="31161"/>
                  </a:lnTo>
                  <a:lnTo>
                    <a:pt x="81300" y="31161"/>
                  </a:lnTo>
                  <a:lnTo>
                    <a:pt x="80598" y="31649"/>
                  </a:lnTo>
                  <a:lnTo>
                    <a:pt x="80336" y="32304"/>
                  </a:lnTo>
                  <a:lnTo>
                    <a:pt x="79086" y="32304"/>
                  </a:lnTo>
                  <a:lnTo>
                    <a:pt x="80062" y="32577"/>
                  </a:lnTo>
                  <a:lnTo>
                    <a:pt x="79633" y="32899"/>
                  </a:lnTo>
                  <a:lnTo>
                    <a:pt x="79086" y="33554"/>
                  </a:lnTo>
                  <a:lnTo>
                    <a:pt x="78645" y="34256"/>
                  </a:lnTo>
                  <a:lnTo>
                    <a:pt x="79633" y="33554"/>
                  </a:lnTo>
                  <a:lnTo>
                    <a:pt x="80883" y="32304"/>
                  </a:lnTo>
                  <a:lnTo>
                    <a:pt x="82193" y="31613"/>
                  </a:lnTo>
                  <a:lnTo>
                    <a:pt x="83384" y="31220"/>
                  </a:lnTo>
                  <a:lnTo>
                    <a:pt x="84408" y="31327"/>
                  </a:lnTo>
                  <a:lnTo>
                    <a:pt x="84408" y="32304"/>
                  </a:lnTo>
                  <a:lnTo>
                    <a:pt x="83705" y="32863"/>
                  </a:lnTo>
                  <a:lnTo>
                    <a:pt x="84146" y="33887"/>
                  </a:lnTo>
                  <a:lnTo>
                    <a:pt x="84956" y="34542"/>
                  </a:lnTo>
                  <a:lnTo>
                    <a:pt x="85777" y="34971"/>
                  </a:lnTo>
                  <a:lnTo>
                    <a:pt x="86646" y="34863"/>
                  </a:lnTo>
                  <a:lnTo>
                    <a:pt x="87194" y="34006"/>
                  </a:lnTo>
                  <a:lnTo>
                    <a:pt x="88051" y="33840"/>
                  </a:lnTo>
                  <a:lnTo>
                    <a:pt x="87992" y="34435"/>
                  </a:lnTo>
                  <a:lnTo>
                    <a:pt x="87337" y="34863"/>
                  </a:lnTo>
                  <a:lnTo>
                    <a:pt x="86742" y="35685"/>
                  </a:lnTo>
                  <a:lnTo>
                    <a:pt x="86051" y="35792"/>
                  </a:lnTo>
                  <a:lnTo>
                    <a:pt x="85229" y="36221"/>
                  </a:lnTo>
                  <a:lnTo>
                    <a:pt x="84527" y="36388"/>
                  </a:lnTo>
                  <a:lnTo>
                    <a:pt x="84098" y="36650"/>
                  </a:lnTo>
                  <a:lnTo>
                    <a:pt x="83670" y="37090"/>
                  </a:lnTo>
                  <a:lnTo>
                    <a:pt x="83110" y="36816"/>
                  </a:lnTo>
                  <a:lnTo>
                    <a:pt x="83015" y="36388"/>
                  </a:lnTo>
                  <a:lnTo>
                    <a:pt x="83443" y="35959"/>
                  </a:lnTo>
                  <a:lnTo>
                    <a:pt x="84920" y="35685"/>
                  </a:lnTo>
                  <a:lnTo>
                    <a:pt x="84646" y="35256"/>
                  </a:lnTo>
                  <a:lnTo>
                    <a:pt x="84158" y="35256"/>
                  </a:lnTo>
                  <a:lnTo>
                    <a:pt x="83015" y="35256"/>
                  </a:lnTo>
                  <a:lnTo>
                    <a:pt x="82574" y="35852"/>
                  </a:lnTo>
                  <a:lnTo>
                    <a:pt x="81717" y="36399"/>
                  </a:lnTo>
                  <a:lnTo>
                    <a:pt x="80788" y="36292"/>
                  </a:lnTo>
                  <a:lnTo>
                    <a:pt x="80633" y="36792"/>
                  </a:lnTo>
                  <a:lnTo>
                    <a:pt x="79931" y="36792"/>
                  </a:lnTo>
                  <a:lnTo>
                    <a:pt x="79383" y="37650"/>
                  </a:lnTo>
                  <a:lnTo>
                    <a:pt x="79383" y="38733"/>
                  </a:lnTo>
                  <a:lnTo>
                    <a:pt x="79538" y="39174"/>
                  </a:lnTo>
                  <a:lnTo>
                    <a:pt x="78788" y="39233"/>
                  </a:lnTo>
                  <a:lnTo>
                    <a:pt x="78085" y="39721"/>
                  </a:lnTo>
                  <a:lnTo>
                    <a:pt x="76895" y="39721"/>
                  </a:lnTo>
                  <a:lnTo>
                    <a:pt x="76466" y="41031"/>
                  </a:lnTo>
                  <a:lnTo>
                    <a:pt x="75764" y="42008"/>
                  </a:lnTo>
                  <a:lnTo>
                    <a:pt x="75490" y="42662"/>
                  </a:lnTo>
                  <a:lnTo>
                    <a:pt x="74942" y="42008"/>
                  </a:lnTo>
                  <a:lnTo>
                    <a:pt x="74347" y="42281"/>
                  </a:lnTo>
                  <a:lnTo>
                    <a:pt x="74680" y="42710"/>
                  </a:lnTo>
                  <a:lnTo>
                    <a:pt x="74513" y="43258"/>
                  </a:lnTo>
                  <a:lnTo>
                    <a:pt x="74942" y="43698"/>
                  </a:lnTo>
                  <a:lnTo>
                    <a:pt x="75371" y="44615"/>
                  </a:lnTo>
                  <a:lnTo>
                    <a:pt x="74882" y="44949"/>
                  </a:lnTo>
                  <a:lnTo>
                    <a:pt x="74656" y="45603"/>
                  </a:lnTo>
                  <a:lnTo>
                    <a:pt x="73966" y="45865"/>
                  </a:lnTo>
                  <a:lnTo>
                    <a:pt x="73096" y="46353"/>
                  </a:lnTo>
                  <a:lnTo>
                    <a:pt x="72275" y="47116"/>
                  </a:lnTo>
                  <a:lnTo>
                    <a:pt x="71584" y="47449"/>
                  </a:lnTo>
                  <a:lnTo>
                    <a:pt x="71025" y="48306"/>
                  </a:lnTo>
                  <a:lnTo>
                    <a:pt x="70965" y="48794"/>
                  </a:lnTo>
                  <a:lnTo>
                    <a:pt x="70751" y="49235"/>
                  </a:lnTo>
                  <a:lnTo>
                    <a:pt x="70751" y="50545"/>
                  </a:lnTo>
                  <a:lnTo>
                    <a:pt x="71299" y="51521"/>
                  </a:lnTo>
                  <a:lnTo>
                    <a:pt x="71561" y="52605"/>
                  </a:lnTo>
                  <a:lnTo>
                    <a:pt x="71834" y="53307"/>
                  </a:lnTo>
                  <a:lnTo>
                    <a:pt x="71668" y="53962"/>
                  </a:lnTo>
                  <a:lnTo>
                    <a:pt x="71406" y="54391"/>
                  </a:lnTo>
                  <a:lnTo>
                    <a:pt x="70965" y="54176"/>
                  </a:lnTo>
                  <a:lnTo>
                    <a:pt x="70870" y="53676"/>
                  </a:lnTo>
                  <a:lnTo>
                    <a:pt x="70429" y="53414"/>
                  </a:lnTo>
                  <a:lnTo>
                    <a:pt x="70215" y="52866"/>
                  </a:lnTo>
                  <a:lnTo>
                    <a:pt x="69775" y="52474"/>
                  </a:lnTo>
                  <a:lnTo>
                    <a:pt x="69715" y="52045"/>
                  </a:lnTo>
                  <a:lnTo>
                    <a:pt x="69453" y="51616"/>
                  </a:lnTo>
                  <a:lnTo>
                    <a:pt x="69453" y="50902"/>
                  </a:lnTo>
                  <a:lnTo>
                    <a:pt x="68905" y="50247"/>
                  </a:lnTo>
                  <a:lnTo>
                    <a:pt x="68346" y="49747"/>
                  </a:lnTo>
                  <a:lnTo>
                    <a:pt x="67750" y="50187"/>
                  </a:lnTo>
                  <a:lnTo>
                    <a:pt x="66834" y="49533"/>
                  </a:lnTo>
                  <a:lnTo>
                    <a:pt x="65690" y="49473"/>
                  </a:lnTo>
                  <a:lnTo>
                    <a:pt x="65095" y="49533"/>
                  </a:lnTo>
                  <a:lnTo>
                    <a:pt x="64107" y="49533"/>
                  </a:lnTo>
                  <a:lnTo>
                    <a:pt x="63881" y="50247"/>
                  </a:lnTo>
                  <a:lnTo>
                    <a:pt x="63988" y="50735"/>
                  </a:lnTo>
                  <a:lnTo>
                    <a:pt x="63333" y="50735"/>
                  </a:lnTo>
                  <a:lnTo>
                    <a:pt x="62595" y="50735"/>
                  </a:lnTo>
                  <a:lnTo>
                    <a:pt x="62154" y="50187"/>
                  </a:lnTo>
                  <a:lnTo>
                    <a:pt x="61606" y="50342"/>
                  </a:lnTo>
                  <a:lnTo>
                    <a:pt x="61011" y="50187"/>
                  </a:lnTo>
                  <a:lnTo>
                    <a:pt x="60154" y="50021"/>
                  </a:lnTo>
                  <a:lnTo>
                    <a:pt x="59499" y="50616"/>
                  </a:lnTo>
                  <a:lnTo>
                    <a:pt x="58796" y="51164"/>
                  </a:lnTo>
                  <a:lnTo>
                    <a:pt x="58201" y="51164"/>
                  </a:lnTo>
                  <a:lnTo>
                    <a:pt x="57380" y="52188"/>
                  </a:lnTo>
                  <a:lnTo>
                    <a:pt x="57808" y="53176"/>
                  </a:lnTo>
                  <a:lnTo>
                    <a:pt x="57653" y="54152"/>
                  </a:lnTo>
                  <a:lnTo>
                    <a:pt x="57213" y="55081"/>
                  </a:lnTo>
                  <a:lnTo>
                    <a:pt x="57380" y="56105"/>
                  </a:lnTo>
                  <a:lnTo>
                    <a:pt x="57653" y="57748"/>
                  </a:lnTo>
                  <a:lnTo>
                    <a:pt x="58249" y="58606"/>
                  </a:lnTo>
                  <a:lnTo>
                    <a:pt x="58511" y="59260"/>
                  </a:lnTo>
                  <a:lnTo>
                    <a:pt x="59368" y="59689"/>
                  </a:lnTo>
                  <a:lnTo>
                    <a:pt x="59868" y="60284"/>
                  </a:lnTo>
                  <a:lnTo>
                    <a:pt x="60892" y="60130"/>
                  </a:lnTo>
                  <a:lnTo>
                    <a:pt x="61868" y="59856"/>
                  </a:lnTo>
                  <a:lnTo>
                    <a:pt x="62571" y="59856"/>
                  </a:lnTo>
                  <a:lnTo>
                    <a:pt x="62964" y="58998"/>
                  </a:lnTo>
                  <a:lnTo>
                    <a:pt x="63285" y="58070"/>
                  </a:lnTo>
                  <a:lnTo>
                    <a:pt x="63678" y="57582"/>
                  </a:lnTo>
                  <a:lnTo>
                    <a:pt x="64500" y="57355"/>
                  </a:lnTo>
                  <a:lnTo>
                    <a:pt x="65750" y="57296"/>
                  </a:lnTo>
                  <a:lnTo>
                    <a:pt x="66179" y="57570"/>
                  </a:lnTo>
                  <a:lnTo>
                    <a:pt x="66072" y="58165"/>
                  </a:lnTo>
                  <a:lnTo>
                    <a:pt x="65524" y="58546"/>
                  </a:lnTo>
                  <a:lnTo>
                    <a:pt x="65524" y="59415"/>
                  </a:lnTo>
                  <a:lnTo>
                    <a:pt x="65190" y="60106"/>
                  </a:lnTo>
                  <a:lnTo>
                    <a:pt x="65024" y="60665"/>
                  </a:lnTo>
                  <a:lnTo>
                    <a:pt x="65024" y="61380"/>
                  </a:lnTo>
                  <a:lnTo>
                    <a:pt x="64476" y="61808"/>
                  </a:lnTo>
                  <a:lnTo>
                    <a:pt x="65071" y="62189"/>
                  </a:lnTo>
                  <a:lnTo>
                    <a:pt x="66000" y="61928"/>
                  </a:lnTo>
                  <a:lnTo>
                    <a:pt x="66750" y="62094"/>
                  </a:lnTo>
                  <a:lnTo>
                    <a:pt x="67941" y="61987"/>
                  </a:lnTo>
                  <a:lnTo>
                    <a:pt x="68643" y="62368"/>
                  </a:lnTo>
                  <a:lnTo>
                    <a:pt x="69072" y="62928"/>
                  </a:lnTo>
                  <a:lnTo>
                    <a:pt x="69072" y="63618"/>
                  </a:lnTo>
                  <a:lnTo>
                    <a:pt x="68810" y="64714"/>
                  </a:lnTo>
                  <a:lnTo>
                    <a:pt x="68810" y="65571"/>
                  </a:lnTo>
                  <a:lnTo>
                    <a:pt x="68703" y="66166"/>
                  </a:lnTo>
                  <a:lnTo>
                    <a:pt x="69524" y="66988"/>
                  </a:lnTo>
                  <a:lnTo>
                    <a:pt x="70072" y="67417"/>
                  </a:lnTo>
                  <a:lnTo>
                    <a:pt x="71322" y="67524"/>
                  </a:lnTo>
                  <a:lnTo>
                    <a:pt x="72084" y="67524"/>
                  </a:lnTo>
                  <a:lnTo>
                    <a:pt x="73335" y="67524"/>
                  </a:lnTo>
                  <a:lnTo>
                    <a:pt x="73823" y="68071"/>
                  </a:lnTo>
                  <a:lnTo>
                    <a:pt x="73561" y="68619"/>
                  </a:lnTo>
                  <a:lnTo>
                    <a:pt x="73001" y="68238"/>
                  </a:lnTo>
                  <a:lnTo>
                    <a:pt x="71858" y="68131"/>
                  </a:lnTo>
                  <a:lnTo>
                    <a:pt x="71477" y="68619"/>
                  </a:lnTo>
                  <a:lnTo>
                    <a:pt x="71572" y="69214"/>
                  </a:lnTo>
                  <a:lnTo>
                    <a:pt x="70882" y="68952"/>
                  </a:lnTo>
                  <a:lnTo>
                    <a:pt x="69524" y="68357"/>
                  </a:lnTo>
                  <a:lnTo>
                    <a:pt x="69096" y="68357"/>
                  </a:lnTo>
                  <a:lnTo>
                    <a:pt x="68108" y="67428"/>
                  </a:lnTo>
                  <a:lnTo>
                    <a:pt x="67560" y="67166"/>
                  </a:lnTo>
                  <a:lnTo>
                    <a:pt x="66857" y="67000"/>
                  </a:lnTo>
                  <a:lnTo>
                    <a:pt x="67024" y="66452"/>
                  </a:lnTo>
                  <a:lnTo>
                    <a:pt x="66750" y="66023"/>
                  </a:lnTo>
                  <a:lnTo>
                    <a:pt x="66202" y="65464"/>
                  </a:lnTo>
                  <a:lnTo>
                    <a:pt x="65500" y="64487"/>
                  </a:lnTo>
                  <a:lnTo>
                    <a:pt x="65012" y="64214"/>
                  </a:lnTo>
                  <a:lnTo>
                    <a:pt x="65012" y="64714"/>
                  </a:lnTo>
                  <a:lnTo>
                    <a:pt x="64035" y="64321"/>
                  </a:lnTo>
                  <a:lnTo>
                    <a:pt x="63535" y="63725"/>
                  </a:lnTo>
                  <a:lnTo>
                    <a:pt x="63107" y="63499"/>
                  </a:lnTo>
                  <a:lnTo>
                    <a:pt x="62083" y="63499"/>
                  </a:lnTo>
                  <a:lnTo>
                    <a:pt x="61535" y="62951"/>
                  </a:lnTo>
                  <a:lnTo>
                    <a:pt x="60606" y="62189"/>
                  </a:lnTo>
                  <a:lnTo>
                    <a:pt x="59749" y="61808"/>
                  </a:lnTo>
                  <a:lnTo>
                    <a:pt x="58927" y="61916"/>
                  </a:lnTo>
                  <a:lnTo>
                    <a:pt x="58058" y="62237"/>
                  </a:lnTo>
                  <a:lnTo>
                    <a:pt x="56975" y="61975"/>
                  </a:lnTo>
                  <a:lnTo>
                    <a:pt x="55665" y="61261"/>
                  </a:lnTo>
                  <a:lnTo>
                    <a:pt x="54474" y="60820"/>
                  </a:lnTo>
                  <a:lnTo>
                    <a:pt x="53450" y="60225"/>
                  </a:lnTo>
                  <a:lnTo>
                    <a:pt x="52462" y="59844"/>
                  </a:lnTo>
                  <a:lnTo>
                    <a:pt x="51652" y="59248"/>
                  </a:lnTo>
                  <a:lnTo>
                    <a:pt x="50664" y="58534"/>
                  </a:lnTo>
                  <a:lnTo>
                    <a:pt x="50771" y="57986"/>
                  </a:lnTo>
                  <a:lnTo>
                    <a:pt x="51260" y="57713"/>
                  </a:lnTo>
                  <a:lnTo>
                    <a:pt x="50771" y="57284"/>
                  </a:lnTo>
                  <a:lnTo>
                    <a:pt x="50497" y="56462"/>
                  </a:lnTo>
                  <a:lnTo>
                    <a:pt x="49581" y="55486"/>
                  </a:lnTo>
                  <a:lnTo>
                    <a:pt x="49152" y="54891"/>
                  </a:lnTo>
                  <a:lnTo>
                    <a:pt x="48557" y="54236"/>
                  </a:lnTo>
                  <a:lnTo>
                    <a:pt x="47854" y="53795"/>
                  </a:lnTo>
                  <a:lnTo>
                    <a:pt x="47628" y="53105"/>
                  </a:lnTo>
                  <a:lnTo>
                    <a:pt x="47199" y="52450"/>
                  </a:lnTo>
                  <a:lnTo>
                    <a:pt x="46378" y="51950"/>
                  </a:lnTo>
                  <a:lnTo>
                    <a:pt x="45616" y="51033"/>
                  </a:lnTo>
                  <a:lnTo>
                    <a:pt x="44925" y="50009"/>
                  </a:lnTo>
                  <a:lnTo>
                    <a:pt x="44818" y="49187"/>
                  </a:lnTo>
                  <a:lnTo>
                    <a:pt x="44389" y="48640"/>
                  </a:lnTo>
                  <a:lnTo>
                    <a:pt x="43687" y="48366"/>
                  </a:lnTo>
                  <a:lnTo>
                    <a:pt x="43139" y="48366"/>
                  </a:lnTo>
                  <a:lnTo>
                    <a:pt x="43234" y="49354"/>
                  </a:lnTo>
                  <a:lnTo>
                    <a:pt x="43937" y="50068"/>
                  </a:lnTo>
                  <a:lnTo>
                    <a:pt x="44211" y="50985"/>
                  </a:lnTo>
                  <a:lnTo>
                    <a:pt x="44806" y="51152"/>
                  </a:lnTo>
                  <a:lnTo>
                    <a:pt x="44961" y="51854"/>
                  </a:lnTo>
                  <a:lnTo>
                    <a:pt x="45520" y="52283"/>
                  </a:lnTo>
                  <a:lnTo>
                    <a:pt x="45782" y="52986"/>
                  </a:lnTo>
                  <a:lnTo>
                    <a:pt x="46056" y="53700"/>
                  </a:lnTo>
                  <a:lnTo>
                    <a:pt x="46652" y="54248"/>
                  </a:lnTo>
                  <a:lnTo>
                    <a:pt x="46747" y="54795"/>
                  </a:lnTo>
                  <a:lnTo>
                    <a:pt x="47306" y="55069"/>
                  </a:lnTo>
                  <a:lnTo>
                    <a:pt x="47568" y="55665"/>
                  </a:lnTo>
                  <a:lnTo>
                    <a:pt x="47461" y="56212"/>
                  </a:lnTo>
                  <a:lnTo>
                    <a:pt x="46652" y="55498"/>
                  </a:lnTo>
                  <a:lnTo>
                    <a:pt x="46056" y="54950"/>
                  </a:lnTo>
                  <a:lnTo>
                    <a:pt x="45401" y="54676"/>
                  </a:lnTo>
                  <a:lnTo>
                    <a:pt x="45342" y="53819"/>
                  </a:lnTo>
                  <a:lnTo>
                    <a:pt x="44901" y="53259"/>
                  </a:lnTo>
                  <a:lnTo>
                    <a:pt x="44092" y="52712"/>
                  </a:lnTo>
                  <a:lnTo>
                    <a:pt x="43389" y="52283"/>
                  </a:lnTo>
                  <a:lnTo>
                    <a:pt x="42996" y="51854"/>
                  </a:lnTo>
                  <a:lnTo>
                    <a:pt x="43556" y="51426"/>
                  </a:lnTo>
                  <a:lnTo>
                    <a:pt x="42734" y="50438"/>
                  </a:lnTo>
                  <a:lnTo>
                    <a:pt x="42246" y="49890"/>
                  </a:lnTo>
                  <a:lnTo>
                    <a:pt x="41853" y="48735"/>
                  </a:lnTo>
                  <a:lnTo>
                    <a:pt x="41591" y="47925"/>
                  </a:lnTo>
                  <a:lnTo>
                    <a:pt x="41425" y="47211"/>
                  </a:lnTo>
                  <a:lnTo>
                    <a:pt x="40770" y="46651"/>
                  </a:lnTo>
                  <a:lnTo>
                    <a:pt x="39900" y="46223"/>
                  </a:lnTo>
                  <a:lnTo>
                    <a:pt x="39353" y="45794"/>
                  </a:lnTo>
                  <a:lnTo>
                    <a:pt x="38531" y="45794"/>
                  </a:lnTo>
                  <a:lnTo>
                    <a:pt x="38103" y="45079"/>
                  </a:lnTo>
                  <a:lnTo>
                    <a:pt x="37936" y="44425"/>
                  </a:lnTo>
                  <a:lnTo>
                    <a:pt x="37388" y="43996"/>
                  </a:lnTo>
                  <a:lnTo>
                    <a:pt x="37067" y="42853"/>
                  </a:lnTo>
                  <a:lnTo>
                    <a:pt x="36305" y="42293"/>
                  </a:lnTo>
                  <a:lnTo>
                    <a:pt x="35876" y="41579"/>
                  </a:lnTo>
                  <a:lnTo>
                    <a:pt x="35971" y="40769"/>
                  </a:lnTo>
                  <a:lnTo>
                    <a:pt x="35590" y="40210"/>
                  </a:lnTo>
                  <a:lnTo>
                    <a:pt x="35424" y="39614"/>
                  </a:lnTo>
                  <a:lnTo>
                    <a:pt x="35590" y="38805"/>
                  </a:lnTo>
                  <a:lnTo>
                    <a:pt x="35162" y="37935"/>
                  </a:lnTo>
                  <a:lnTo>
                    <a:pt x="35162" y="37114"/>
                  </a:lnTo>
                  <a:lnTo>
                    <a:pt x="35543" y="35602"/>
                  </a:lnTo>
                  <a:lnTo>
                    <a:pt x="35602" y="34459"/>
                  </a:lnTo>
                  <a:lnTo>
                    <a:pt x="35709" y="33637"/>
                  </a:lnTo>
                  <a:lnTo>
                    <a:pt x="35281" y="32554"/>
                  </a:lnTo>
                  <a:lnTo>
                    <a:pt x="34888" y="31792"/>
                  </a:lnTo>
                  <a:lnTo>
                    <a:pt x="33745" y="31089"/>
                  </a:lnTo>
                  <a:lnTo>
                    <a:pt x="33149" y="30541"/>
                  </a:lnTo>
                  <a:lnTo>
                    <a:pt x="32602" y="30148"/>
                  </a:lnTo>
                  <a:lnTo>
                    <a:pt x="32161" y="29601"/>
                  </a:lnTo>
                  <a:lnTo>
                    <a:pt x="32661" y="29541"/>
                  </a:lnTo>
                  <a:lnTo>
                    <a:pt x="33149" y="29708"/>
                  </a:lnTo>
                  <a:lnTo>
                    <a:pt x="33578" y="29875"/>
                  </a:lnTo>
                  <a:lnTo>
                    <a:pt x="34007" y="30137"/>
                  </a:lnTo>
                  <a:lnTo>
                    <a:pt x="34566" y="30137"/>
                  </a:lnTo>
                  <a:lnTo>
                    <a:pt x="34626" y="30839"/>
                  </a:lnTo>
                  <a:lnTo>
                    <a:pt x="35173" y="31065"/>
                  </a:lnTo>
                  <a:lnTo>
                    <a:pt x="35828" y="31494"/>
                  </a:lnTo>
                  <a:lnTo>
                    <a:pt x="35995" y="31923"/>
                  </a:lnTo>
                  <a:lnTo>
                    <a:pt x="36543" y="32518"/>
                  </a:lnTo>
                  <a:lnTo>
                    <a:pt x="36971" y="33066"/>
                  </a:lnTo>
                  <a:lnTo>
                    <a:pt x="36971" y="32256"/>
                  </a:lnTo>
                  <a:lnTo>
                    <a:pt x="36590" y="31220"/>
                  </a:lnTo>
                  <a:lnTo>
                    <a:pt x="35995" y="30791"/>
                  </a:lnTo>
                  <a:lnTo>
                    <a:pt x="35173" y="30244"/>
                  </a:lnTo>
                  <a:lnTo>
                    <a:pt x="35007" y="29815"/>
                  </a:lnTo>
                  <a:lnTo>
                    <a:pt x="34304" y="29589"/>
                  </a:lnTo>
                  <a:lnTo>
                    <a:pt x="33495" y="29255"/>
                  </a:lnTo>
                  <a:lnTo>
                    <a:pt x="32673" y="28874"/>
                  </a:lnTo>
                  <a:lnTo>
                    <a:pt x="32506" y="28279"/>
                  </a:lnTo>
                  <a:lnTo>
                    <a:pt x="31685" y="27577"/>
                  </a:lnTo>
                  <a:lnTo>
                    <a:pt x="31423" y="26755"/>
                  </a:lnTo>
                  <a:lnTo>
                    <a:pt x="30720" y="26660"/>
                  </a:lnTo>
                  <a:lnTo>
                    <a:pt x="30458" y="25957"/>
                  </a:lnTo>
                  <a:lnTo>
                    <a:pt x="30292" y="25243"/>
                  </a:lnTo>
                  <a:lnTo>
                    <a:pt x="29863" y="24540"/>
                  </a:lnTo>
                  <a:lnTo>
                    <a:pt x="29756" y="23993"/>
                  </a:lnTo>
                  <a:lnTo>
                    <a:pt x="29268" y="23933"/>
                  </a:lnTo>
                  <a:lnTo>
                    <a:pt x="28613" y="23659"/>
                  </a:lnTo>
                  <a:lnTo>
                    <a:pt x="28768" y="23231"/>
                  </a:lnTo>
                  <a:lnTo>
                    <a:pt x="27791" y="22742"/>
                  </a:lnTo>
                  <a:lnTo>
                    <a:pt x="28018" y="22254"/>
                  </a:lnTo>
                  <a:lnTo>
                    <a:pt x="27029" y="21980"/>
                  </a:lnTo>
                  <a:lnTo>
                    <a:pt x="26541" y="21326"/>
                  </a:lnTo>
                  <a:lnTo>
                    <a:pt x="25946" y="21004"/>
                  </a:lnTo>
                  <a:lnTo>
                    <a:pt x="25517" y="21159"/>
                  </a:lnTo>
                  <a:lnTo>
                    <a:pt x="25077" y="21064"/>
                  </a:lnTo>
                  <a:lnTo>
                    <a:pt x="24160" y="20361"/>
                  </a:lnTo>
                  <a:lnTo>
                    <a:pt x="23136" y="19813"/>
                  </a:lnTo>
                  <a:lnTo>
                    <a:pt x="22374" y="19313"/>
                  </a:lnTo>
                  <a:lnTo>
                    <a:pt x="21778" y="19313"/>
                  </a:lnTo>
                  <a:lnTo>
                    <a:pt x="20957" y="19051"/>
                  </a:lnTo>
                  <a:lnTo>
                    <a:pt x="20195" y="19218"/>
                  </a:lnTo>
                  <a:lnTo>
                    <a:pt x="19111" y="18944"/>
                  </a:lnTo>
                  <a:lnTo>
                    <a:pt x="18135" y="18396"/>
                  </a:lnTo>
                  <a:lnTo>
                    <a:pt x="17266" y="17801"/>
                  </a:lnTo>
                  <a:lnTo>
                    <a:pt x="16182" y="17801"/>
                  </a:lnTo>
                  <a:lnTo>
                    <a:pt x="15754" y="17861"/>
                  </a:lnTo>
                  <a:lnTo>
                    <a:pt x="16182" y="18777"/>
                  </a:lnTo>
                  <a:lnTo>
                    <a:pt x="15039" y="19051"/>
                  </a:lnTo>
                  <a:lnTo>
                    <a:pt x="13348" y="19813"/>
                  </a:lnTo>
                  <a:lnTo>
                    <a:pt x="13134" y="19051"/>
                  </a:lnTo>
                  <a:lnTo>
                    <a:pt x="13515" y="18349"/>
                  </a:lnTo>
                  <a:lnTo>
                    <a:pt x="14825" y="17861"/>
                  </a:lnTo>
                  <a:lnTo>
                    <a:pt x="14230" y="17527"/>
                  </a:lnTo>
                  <a:lnTo>
                    <a:pt x="13146" y="17801"/>
                  </a:lnTo>
                  <a:lnTo>
                    <a:pt x="12444" y="18944"/>
                  </a:lnTo>
                  <a:lnTo>
                    <a:pt x="11134" y="19647"/>
                  </a:lnTo>
                  <a:lnTo>
                    <a:pt x="11836" y="20504"/>
                  </a:lnTo>
                  <a:lnTo>
                    <a:pt x="9229" y="21980"/>
                  </a:lnTo>
                  <a:lnTo>
                    <a:pt x="8907" y="22695"/>
                  </a:lnTo>
                  <a:lnTo>
                    <a:pt x="6466" y="23838"/>
                  </a:lnTo>
                  <a:lnTo>
                    <a:pt x="5311" y="24397"/>
                  </a:lnTo>
                  <a:lnTo>
                    <a:pt x="4287" y="24945"/>
                  </a:lnTo>
                  <a:lnTo>
                    <a:pt x="3525" y="25005"/>
                  </a:lnTo>
                  <a:lnTo>
                    <a:pt x="2549" y="25707"/>
                  </a:lnTo>
                  <a:lnTo>
                    <a:pt x="2061" y="25433"/>
                  </a:lnTo>
                  <a:lnTo>
                    <a:pt x="3037" y="24671"/>
                  </a:lnTo>
                  <a:lnTo>
                    <a:pt x="4180" y="24409"/>
                  </a:lnTo>
                  <a:lnTo>
                    <a:pt x="5049" y="23755"/>
                  </a:lnTo>
                  <a:lnTo>
                    <a:pt x="5871" y="23755"/>
                  </a:lnTo>
                  <a:lnTo>
                    <a:pt x="6419" y="23159"/>
                  </a:lnTo>
                  <a:lnTo>
                    <a:pt x="6847" y="22766"/>
                  </a:lnTo>
                  <a:lnTo>
                    <a:pt x="7395" y="22338"/>
                  </a:lnTo>
                  <a:lnTo>
                    <a:pt x="7836" y="22016"/>
                  </a:lnTo>
                  <a:lnTo>
                    <a:pt x="8264" y="21742"/>
                  </a:lnTo>
                  <a:lnTo>
                    <a:pt x="8490" y="21195"/>
                  </a:lnTo>
                  <a:lnTo>
                    <a:pt x="8705" y="20647"/>
                  </a:lnTo>
                  <a:lnTo>
                    <a:pt x="8217" y="20647"/>
                  </a:lnTo>
                  <a:lnTo>
                    <a:pt x="7669" y="20206"/>
                  </a:lnTo>
                  <a:lnTo>
                    <a:pt x="7276" y="20802"/>
                  </a:lnTo>
                  <a:lnTo>
                    <a:pt x="6681" y="20480"/>
                  </a:lnTo>
                  <a:lnTo>
                    <a:pt x="5764" y="20480"/>
                  </a:lnTo>
                  <a:lnTo>
                    <a:pt x="4776" y="20742"/>
                  </a:lnTo>
                  <a:lnTo>
                    <a:pt x="4883" y="19492"/>
                  </a:lnTo>
                  <a:lnTo>
                    <a:pt x="4287" y="18682"/>
                  </a:lnTo>
                  <a:lnTo>
                    <a:pt x="3740" y="19337"/>
                  </a:lnTo>
                  <a:lnTo>
                    <a:pt x="2549" y="18944"/>
                  </a:lnTo>
                  <a:lnTo>
                    <a:pt x="2216" y="18087"/>
                  </a:lnTo>
                  <a:lnTo>
                    <a:pt x="2061" y="17587"/>
                  </a:lnTo>
                  <a:lnTo>
                    <a:pt x="1501" y="17527"/>
                  </a:lnTo>
                  <a:lnTo>
                    <a:pt x="1346" y="16837"/>
                  </a:lnTo>
                  <a:lnTo>
                    <a:pt x="2323" y="15908"/>
                  </a:lnTo>
                  <a:lnTo>
                    <a:pt x="2549" y="14932"/>
                  </a:lnTo>
                  <a:lnTo>
                    <a:pt x="3466" y="15027"/>
                  </a:lnTo>
                  <a:lnTo>
                    <a:pt x="4454" y="14646"/>
                  </a:lnTo>
                  <a:lnTo>
                    <a:pt x="5430" y="14646"/>
                  </a:lnTo>
                  <a:lnTo>
                    <a:pt x="5430" y="13658"/>
                  </a:lnTo>
                  <a:lnTo>
                    <a:pt x="5597" y="12907"/>
                  </a:lnTo>
                  <a:lnTo>
                    <a:pt x="4895" y="12800"/>
                  </a:lnTo>
                  <a:lnTo>
                    <a:pt x="4204" y="13229"/>
                  </a:lnTo>
                  <a:lnTo>
                    <a:pt x="1430" y="13503"/>
                  </a:lnTo>
                  <a:lnTo>
                    <a:pt x="1108" y="12634"/>
                  </a:lnTo>
                  <a:lnTo>
                    <a:pt x="549" y="12205"/>
                  </a:lnTo>
                  <a:lnTo>
                    <a:pt x="1" y="11931"/>
                  </a:lnTo>
                  <a:lnTo>
                    <a:pt x="1084" y="11014"/>
                  </a:lnTo>
                  <a:lnTo>
                    <a:pt x="1954" y="10955"/>
                  </a:lnTo>
                  <a:lnTo>
                    <a:pt x="3037" y="10407"/>
                  </a:lnTo>
                  <a:lnTo>
                    <a:pt x="3097" y="11121"/>
                  </a:lnTo>
                  <a:lnTo>
                    <a:pt x="4025" y="11276"/>
                  </a:lnTo>
                  <a:lnTo>
                    <a:pt x="5002" y="11217"/>
                  </a:lnTo>
                  <a:lnTo>
                    <a:pt x="4347" y="10133"/>
                  </a:lnTo>
                  <a:lnTo>
                    <a:pt x="3323" y="9752"/>
                  </a:lnTo>
                  <a:lnTo>
                    <a:pt x="2775" y="8990"/>
                  </a:lnTo>
                  <a:lnTo>
                    <a:pt x="989" y="8169"/>
                  </a:lnTo>
                  <a:lnTo>
                    <a:pt x="1251" y="7347"/>
                  </a:lnTo>
                  <a:lnTo>
                    <a:pt x="2835" y="7288"/>
                  </a:lnTo>
                  <a:lnTo>
                    <a:pt x="3752" y="6633"/>
                  </a:lnTo>
                  <a:lnTo>
                    <a:pt x="3811" y="5823"/>
                  </a:lnTo>
                  <a:lnTo>
                    <a:pt x="4633" y="5323"/>
                  </a:lnTo>
                  <a:lnTo>
                    <a:pt x="5490" y="5323"/>
                  </a:lnTo>
                  <a:lnTo>
                    <a:pt x="6681" y="4406"/>
                  </a:lnTo>
                  <a:lnTo>
                    <a:pt x="8205" y="4406"/>
                  </a:lnTo>
                  <a:lnTo>
                    <a:pt x="9181" y="3858"/>
                  </a:lnTo>
                  <a:lnTo>
                    <a:pt x="10336" y="3858"/>
                  </a:lnTo>
                  <a:lnTo>
                    <a:pt x="10062" y="4406"/>
                  </a:lnTo>
                  <a:lnTo>
                    <a:pt x="10884" y="4347"/>
                  </a:lnTo>
                  <a:lnTo>
                    <a:pt x="12729" y="4406"/>
                  </a:lnTo>
                  <a:lnTo>
                    <a:pt x="12991" y="4954"/>
                  </a:lnTo>
                  <a:lnTo>
                    <a:pt x="15111" y="4954"/>
                  </a:lnTo>
                  <a:lnTo>
                    <a:pt x="16468" y="5347"/>
                  </a:lnTo>
                  <a:lnTo>
                    <a:pt x="17718" y="5347"/>
                  </a:lnTo>
                  <a:lnTo>
                    <a:pt x="18480" y="5775"/>
                  </a:lnTo>
                  <a:lnTo>
                    <a:pt x="19671" y="5501"/>
                  </a:lnTo>
                  <a:lnTo>
                    <a:pt x="20647" y="5668"/>
                  </a:lnTo>
                  <a:lnTo>
                    <a:pt x="21350" y="6097"/>
                  </a:lnTo>
                  <a:lnTo>
                    <a:pt x="23195" y="6204"/>
                  </a:lnTo>
                  <a:lnTo>
                    <a:pt x="24279" y="7026"/>
                  </a:lnTo>
                  <a:lnTo>
                    <a:pt x="25589" y="7085"/>
                  </a:lnTo>
                  <a:lnTo>
                    <a:pt x="27065" y="6371"/>
                  </a:lnTo>
                  <a:lnTo>
                    <a:pt x="27768" y="6371"/>
                  </a:lnTo>
                  <a:lnTo>
                    <a:pt x="28458" y="6311"/>
                  </a:lnTo>
                  <a:lnTo>
                    <a:pt x="29768" y="5763"/>
                  </a:lnTo>
                  <a:lnTo>
                    <a:pt x="30959" y="5371"/>
                  </a:lnTo>
                  <a:lnTo>
                    <a:pt x="30959" y="5799"/>
                  </a:lnTo>
                  <a:lnTo>
                    <a:pt x="30304" y="6073"/>
                  </a:lnTo>
                  <a:lnTo>
                    <a:pt x="29327" y="6335"/>
                  </a:lnTo>
                  <a:lnTo>
                    <a:pt x="28458" y="7264"/>
                  </a:lnTo>
                  <a:lnTo>
                    <a:pt x="29613" y="6716"/>
                  </a:lnTo>
                  <a:lnTo>
                    <a:pt x="30697" y="6275"/>
                  </a:lnTo>
                  <a:lnTo>
                    <a:pt x="31554" y="6180"/>
                  </a:lnTo>
                  <a:lnTo>
                    <a:pt x="32113" y="5621"/>
                  </a:lnTo>
                  <a:lnTo>
                    <a:pt x="32375" y="4811"/>
                  </a:lnTo>
                  <a:lnTo>
                    <a:pt x="33197" y="5025"/>
                  </a:lnTo>
                  <a:lnTo>
                    <a:pt x="33959" y="6275"/>
                  </a:lnTo>
                  <a:lnTo>
                    <a:pt x="34650" y="6442"/>
                  </a:lnTo>
                  <a:lnTo>
                    <a:pt x="35150" y="5466"/>
                  </a:lnTo>
                  <a:lnTo>
                    <a:pt x="35745" y="6490"/>
                  </a:lnTo>
                  <a:lnTo>
                    <a:pt x="36340" y="6430"/>
                  </a:lnTo>
                  <a:lnTo>
                    <a:pt x="36721" y="5883"/>
                  </a:lnTo>
                  <a:lnTo>
                    <a:pt x="37424" y="5883"/>
                  </a:lnTo>
                  <a:lnTo>
                    <a:pt x="38567" y="5978"/>
                  </a:lnTo>
                  <a:lnTo>
                    <a:pt x="39222" y="6573"/>
                  </a:lnTo>
                  <a:lnTo>
                    <a:pt x="41722" y="7276"/>
                  </a:lnTo>
                  <a:lnTo>
                    <a:pt x="42591" y="7216"/>
                  </a:lnTo>
                  <a:lnTo>
                    <a:pt x="43996" y="7919"/>
                  </a:lnTo>
                  <a:lnTo>
                    <a:pt x="43020" y="8240"/>
                  </a:lnTo>
                  <a:lnTo>
                    <a:pt x="43020" y="8681"/>
                  </a:lnTo>
                  <a:lnTo>
                    <a:pt x="45890" y="8943"/>
                  </a:lnTo>
                  <a:lnTo>
                    <a:pt x="47199" y="8681"/>
                  </a:lnTo>
                  <a:lnTo>
                    <a:pt x="48342" y="9169"/>
                  </a:lnTo>
                  <a:lnTo>
                    <a:pt x="49104" y="10479"/>
                  </a:lnTo>
                  <a:lnTo>
                    <a:pt x="49271" y="9395"/>
                  </a:lnTo>
                  <a:lnTo>
                    <a:pt x="48878" y="8692"/>
                  </a:lnTo>
                  <a:lnTo>
                    <a:pt x="50128" y="8204"/>
                  </a:lnTo>
                  <a:lnTo>
                    <a:pt x="50831" y="7704"/>
                  </a:lnTo>
                  <a:lnTo>
                    <a:pt x="52022" y="8359"/>
                  </a:lnTo>
                  <a:lnTo>
                    <a:pt x="52891" y="8419"/>
                  </a:lnTo>
                  <a:lnTo>
                    <a:pt x="54034" y="8978"/>
                  </a:lnTo>
                  <a:lnTo>
                    <a:pt x="56260" y="8919"/>
                  </a:lnTo>
                  <a:lnTo>
                    <a:pt x="56534" y="8264"/>
                  </a:lnTo>
                  <a:lnTo>
                    <a:pt x="57189" y="7823"/>
                  </a:lnTo>
                  <a:lnTo>
                    <a:pt x="55939" y="6966"/>
                  </a:lnTo>
                  <a:lnTo>
                    <a:pt x="56641" y="6692"/>
                  </a:lnTo>
                  <a:lnTo>
                    <a:pt x="56903" y="5883"/>
                  </a:lnTo>
                  <a:lnTo>
                    <a:pt x="58320" y="6478"/>
                  </a:lnTo>
                  <a:lnTo>
                    <a:pt x="58487" y="7561"/>
                  </a:lnTo>
                  <a:lnTo>
                    <a:pt x="57892" y="7561"/>
                  </a:lnTo>
                  <a:lnTo>
                    <a:pt x="57951" y="8264"/>
                  </a:lnTo>
                  <a:lnTo>
                    <a:pt x="58499" y="8264"/>
                  </a:lnTo>
                  <a:lnTo>
                    <a:pt x="58332" y="9074"/>
                  </a:lnTo>
                  <a:lnTo>
                    <a:pt x="59201" y="9669"/>
                  </a:lnTo>
                  <a:lnTo>
                    <a:pt x="59142" y="8526"/>
                  </a:lnTo>
                  <a:lnTo>
                    <a:pt x="60606" y="7811"/>
                  </a:lnTo>
                  <a:lnTo>
                    <a:pt x="60606" y="6990"/>
                  </a:lnTo>
                  <a:lnTo>
                    <a:pt x="59749" y="7549"/>
                  </a:lnTo>
                  <a:lnTo>
                    <a:pt x="58927" y="7549"/>
                  </a:lnTo>
                  <a:lnTo>
                    <a:pt x="58666" y="6847"/>
                  </a:lnTo>
                  <a:lnTo>
                    <a:pt x="59582" y="7014"/>
                  </a:lnTo>
                  <a:lnTo>
                    <a:pt x="59856" y="6418"/>
                  </a:lnTo>
                  <a:lnTo>
                    <a:pt x="59035" y="5859"/>
                  </a:lnTo>
                  <a:lnTo>
                    <a:pt x="58213" y="5144"/>
                  </a:lnTo>
                  <a:lnTo>
                    <a:pt x="58320" y="4716"/>
                  </a:lnTo>
                  <a:lnTo>
                    <a:pt x="58046" y="4168"/>
                  </a:lnTo>
                  <a:lnTo>
                    <a:pt x="58487" y="3465"/>
                  </a:lnTo>
                  <a:lnTo>
                    <a:pt x="59035" y="3465"/>
                  </a:lnTo>
                  <a:lnTo>
                    <a:pt x="59201" y="3037"/>
                  </a:lnTo>
                  <a:lnTo>
                    <a:pt x="60285" y="3096"/>
                  </a:lnTo>
                  <a:lnTo>
                    <a:pt x="61142" y="3799"/>
                  </a:lnTo>
                  <a:lnTo>
                    <a:pt x="61142" y="4454"/>
                  </a:lnTo>
                  <a:lnTo>
                    <a:pt x="61797" y="4513"/>
                  </a:lnTo>
                  <a:lnTo>
                    <a:pt x="61857" y="5323"/>
                  </a:lnTo>
                  <a:lnTo>
                    <a:pt x="61797" y="5978"/>
                  </a:lnTo>
                  <a:lnTo>
                    <a:pt x="62238" y="6144"/>
                  </a:lnTo>
                  <a:lnTo>
                    <a:pt x="63488" y="7454"/>
                  </a:lnTo>
                  <a:lnTo>
                    <a:pt x="64238" y="6752"/>
                  </a:lnTo>
                  <a:lnTo>
                    <a:pt x="65333" y="7740"/>
                  </a:lnTo>
                  <a:lnTo>
                    <a:pt x="65000" y="8288"/>
                  </a:lnTo>
                  <a:lnTo>
                    <a:pt x="65333" y="9276"/>
                  </a:lnTo>
                  <a:lnTo>
                    <a:pt x="65988" y="9538"/>
                  </a:lnTo>
                  <a:lnTo>
                    <a:pt x="66476" y="8943"/>
                  </a:lnTo>
                  <a:lnTo>
                    <a:pt x="66965" y="8121"/>
                  </a:lnTo>
                  <a:lnTo>
                    <a:pt x="67727" y="6978"/>
                  </a:lnTo>
                  <a:lnTo>
                    <a:pt x="67167" y="6490"/>
                  </a:lnTo>
                  <a:lnTo>
                    <a:pt x="67274" y="5894"/>
                  </a:lnTo>
                  <a:lnTo>
                    <a:pt x="67977" y="5728"/>
                  </a:lnTo>
                  <a:lnTo>
                    <a:pt x="66726" y="5347"/>
                  </a:lnTo>
                  <a:lnTo>
                    <a:pt x="66131" y="4906"/>
                  </a:lnTo>
                  <a:lnTo>
                    <a:pt x="65702" y="5073"/>
                  </a:lnTo>
                  <a:lnTo>
                    <a:pt x="64714" y="5073"/>
                  </a:lnTo>
                  <a:lnTo>
                    <a:pt x="64012" y="4370"/>
                  </a:lnTo>
                  <a:lnTo>
                    <a:pt x="64881" y="4216"/>
                  </a:lnTo>
                  <a:lnTo>
                    <a:pt x="65583" y="4311"/>
                  </a:lnTo>
                  <a:lnTo>
                    <a:pt x="65309" y="3763"/>
                  </a:lnTo>
                  <a:lnTo>
                    <a:pt x="64607" y="3656"/>
                  </a:lnTo>
                  <a:lnTo>
                    <a:pt x="63631" y="3501"/>
                  </a:lnTo>
                  <a:lnTo>
                    <a:pt x="63738" y="2084"/>
                  </a:lnTo>
                  <a:lnTo>
                    <a:pt x="64333" y="834"/>
                  </a:lnTo>
                  <a:lnTo>
                    <a:pt x="65417" y="12"/>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2" name="Google Shape;1832;p112"/>
            <p:cNvSpPr/>
            <p:nvPr/>
          </p:nvSpPr>
          <p:spPr>
            <a:xfrm>
              <a:off x="5753625" y="1127575"/>
              <a:ext cx="25" cy="25"/>
            </a:xfrm>
            <a:custGeom>
              <a:rect b="b" l="l" r="r" t="t"/>
              <a:pathLst>
                <a:path extrusionOk="0" h="1" w="1">
                  <a:moveTo>
                    <a:pt x="0" y="1"/>
                  </a:move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3" name="Google Shape;1833;p112"/>
            <p:cNvSpPr/>
            <p:nvPr/>
          </p:nvSpPr>
          <p:spPr>
            <a:xfrm>
              <a:off x="5180600" y="1465425"/>
              <a:ext cx="1523800" cy="1517250"/>
            </a:xfrm>
            <a:custGeom>
              <a:rect b="b" l="l" r="r" t="t"/>
              <a:pathLst>
                <a:path extrusionOk="0" h="60690" w="60952">
                  <a:moveTo>
                    <a:pt x="34233" y="5871"/>
                  </a:moveTo>
                  <a:lnTo>
                    <a:pt x="34661" y="6145"/>
                  </a:lnTo>
                  <a:lnTo>
                    <a:pt x="34911" y="6311"/>
                  </a:lnTo>
                  <a:lnTo>
                    <a:pt x="34494" y="6311"/>
                  </a:lnTo>
                  <a:lnTo>
                    <a:pt x="34233" y="5871"/>
                  </a:lnTo>
                  <a:close/>
                  <a:moveTo>
                    <a:pt x="28684" y="1"/>
                  </a:moveTo>
                  <a:lnTo>
                    <a:pt x="28184" y="382"/>
                  </a:lnTo>
                  <a:lnTo>
                    <a:pt x="27708" y="382"/>
                  </a:lnTo>
                  <a:lnTo>
                    <a:pt x="27386" y="858"/>
                  </a:lnTo>
                  <a:lnTo>
                    <a:pt x="26957" y="858"/>
                  </a:lnTo>
                  <a:lnTo>
                    <a:pt x="27100" y="429"/>
                  </a:lnTo>
                  <a:lnTo>
                    <a:pt x="26457" y="429"/>
                  </a:lnTo>
                  <a:lnTo>
                    <a:pt x="25969" y="596"/>
                  </a:lnTo>
                  <a:lnTo>
                    <a:pt x="25481" y="858"/>
                  </a:lnTo>
                  <a:lnTo>
                    <a:pt x="25743" y="1346"/>
                  </a:lnTo>
                  <a:lnTo>
                    <a:pt x="26243" y="1346"/>
                  </a:lnTo>
                  <a:lnTo>
                    <a:pt x="26398" y="1799"/>
                  </a:lnTo>
                  <a:lnTo>
                    <a:pt x="25969" y="1680"/>
                  </a:lnTo>
                  <a:lnTo>
                    <a:pt x="25481" y="1680"/>
                  </a:lnTo>
                  <a:lnTo>
                    <a:pt x="25052" y="1572"/>
                  </a:lnTo>
                  <a:lnTo>
                    <a:pt x="24612" y="1799"/>
                  </a:lnTo>
                  <a:lnTo>
                    <a:pt x="24338" y="2334"/>
                  </a:lnTo>
                  <a:lnTo>
                    <a:pt x="24171" y="1846"/>
                  </a:lnTo>
                  <a:lnTo>
                    <a:pt x="23743" y="1572"/>
                  </a:lnTo>
                  <a:lnTo>
                    <a:pt x="23243" y="1346"/>
                  </a:lnTo>
                  <a:lnTo>
                    <a:pt x="22814" y="1346"/>
                  </a:lnTo>
                  <a:lnTo>
                    <a:pt x="22921" y="1846"/>
                  </a:lnTo>
                  <a:lnTo>
                    <a:pt x="22921" y="2334"/>
                  </a:lnTo>
                  <a:lnTo>
                    <a:pt x="22754" y="2763"/>
                  </a:lnTo>
                  <a:lnTo>
                    <a:pt x="22278" y="2823"/>
                  </a:lnTo>
                  <a:lnTo>
                    <a:pt x="21838" y="2561"/>
                  </a:lnTo>
                  <a:lnTo>
                    <a:pt x="21397" y="2656"/>
                  </a:lnTo>
                  <a:lnTo>
                    <a:pt x="21790" y="3215"/>
                  </a:lnTo>
                  <a:lnTo>
                    <a:pt x="21671" y="3644"/>
                  </a:lnTo>
                  <a:lnTo>
                    <a:pt x="21242" y="3477"/>
                  </a:lnTo>
                  <a:lnTo>
                    <a:pt x="20802" y="3370"/>
                  </a:lnTo>
                  <a:lnTo>
                    <a:pt x="20540" y="2823"/>
                  </a:lnTo>
                  <a:lnTo>
                    <a:pt x="20540" y="3311"/>
                  </a:lnTo>
                  <a:lnTo>
                    <a:pt x="20111" y="3311"/>
                  </a:lnTo>
                  <a:lnTo>
                    <a:pt x="19611" y="3477"/>
                  </a:lnTo>
                  <a:lnTo>
                    <a:pt x="19825" y="3906"/>
                  </a:lnTo>
                  <a:lnTo>
                    <a:pt x="19337" y="3906"/>
                  </a:lnTo>
                  <a:lnTo>
                    <a:pt x="18897" y="4013"/>
                  </a:lnTo>
                  <a:lnTo>
                    <a:pt x="18468" y="4466"/>
                  </a:lnTo>
                  <a:lnTo>
                    <a:pt x="18147" y="4894"/>
                  </a:lnTo>
                  <a:lnTo>
                    <a:pt x="18742" y="4620"/>
                  </a:lnTo>
                  <a:lnTo>
                    <a:pt x="19290" y="4466"/>
                  </a:lnTo>
                  <a:lnTo>
                    <a:pt x="19718" y="4180"/>
                  </a:lnTo>
                  <a:lnTo>
                    <a:pt x="20147" y="4073"/>
                  </a:lnTo>
                  <a:lnTo>
                    <a:pt x="20587" y="4013"/>
                  </a:lnTo>
                  <a:lnTo>
                    <a:pt x="21135" y="4347"/>
                  </a:lnTo>
                  <a:lnTo>
                    <a:pt x="20587" y="4501"/>
                  </a:lnTo>
                  <a:lnTo>
                    <a:pt x="20111" y="4894"/>
                  </a:lnTo>
                  <a:lnTo>
                    <a:pt x="19718" y="5323"/>
                  </a:lnTo>
                  <a:lnTo>
                    <a:pt x="19337" y="5752"/>
                  </a:lnTo>
                  <a:lnTo>
                    <a:pt x="19123" y="6252"/>
                  </a:lnTo>
                  <a:lnTo>
                    <a:pt x="18635" y="6573"/>
                  </a:lnTo>
                  <a:lnTo>
                    <a:pt x="18301" y="7002"/>
                  </a:lnTo>
                  <a:lnTo>
                    <a:pt x="17920" y="7454"/>
                  </a:lnTo>
                  <a:lnTo>
                    <a:pt x="17920" y="7931"/>
                  </a:lnTo>
                  <a:lnTo>
                    <a:pt x="17492" y="8216"/>
                  </a:lnTo>
                  <a:lnTo>
                    <a:pt x="16896" y="8538"/>
                  </a:lnTo>
                  <a:lnTo>
                    <a:pt x="16682" y="8966"/>
                  </a:lnTo>
                  <a:lnTo>
                    <a:pt x="17158" y="9074"/>
                  </a:lnTo>
                  <a:lnTo>
                    <a:pt x="16956" y="9502"/>
                  </a:lnTo>
                  <a:lnTo>
                    <a:pt x="16515" y="9669"/>
                  </a:lnTo>
                  <a:lnTo>
                    <a:pt x="16075" y="9955"/>
                  </a:lnTo>
                  <a:lnTo>
                    <a:pt x="15646" y="10217"/>
                  </a:lnTo>
                  <a:lnTo>
                    <a:pt x="15432" y="10657"/>
                  </a:lnTo>
                  <a:lnTo>
                    <a:pt x="14944" y="10610"/>
                  </a:lnTo>
                  <a:lnTo>
                    <a:pt x="14455" y="10872"/>
                  </a:lnTo>
                  <a:lnTo>
                    <a:pt x="14289" y="11312"/>
                  </a:lnTo>
                  <a:lnTo>
                    <a:pt x="13741" y="11372"/>
                  </a:lnTo>
                  <a:lnTo>
                    <a:pt x="13300" y="11634"/>
                  </a:lnTo>
                  <a:lnTo>
                    <a:pt x="12872" y="12026"/>
                  </a:lnTo>
                  <a:lnTo>
                    <a:pt x="12610" y="12455"/>
                  </a:lnTo>
                  <a:lnTo>
                    <a:pt x="12169" y="12455"/>
                  </a:lnTo>
                  <a:lnTo>
                    <a:pt x="11895" y="12884"/>
                  </a:lnTo>
                  <a:lnTo>
                    <a:pt x="11622" y="13312"/>
                  </a:lnTo>
                  <a:lnTo>
                    <a:pt x="11788" y="13812"/>
                  </a:lnTo>
                  <a:lnTo>
                    <a:pt x="11514" y="14241"/>
                  </a:lnTo>
                  <a:lnTo>
                    <a:pt x="11514" y="14682"/>
                  </a:lnTo>
                  <a:lnTo>
                    <a:pt x="12276" y="14682"/>
                  </a:lnTo>
                  <a:lnTo>
                    <a:pt x="12050" y="15110"/>
                  </a:lnTo>
                  <a:lnTo>
                    <a:pt x="11895" y="15551"/>
                  </a:lnTo>
                  <a:lnTo>
                    <a:pt x="12169" y="16039"/>
                  </a:lnTo>
                  <a:lnTo>
                    <a:pt x="12610" y="16301"/>
                  </a:lnTo>
                  <a:lnTo>
                    <a:pt x="12276" y="16742"/>
                  </a:lnTo>
                  <a:lnTo>
                    <a:pt x="12705" y="17027"/>
                  </a:lnTo>
                  <a:lnTo>
                    <a:pt x="13146" y="17289"/>
                  </a:lnTo>
                  <a:lnTo>
                    <a:pt x="13574" y="17289"/>
                  </a:lnTo>
                  <a:lnTo>
                    <a:pt x="14015" y="17349"/>
                  </a:lnTo>
                  <a:lnTo>
                    <a:pt x="14551" y="17063"/>
                  </a:lnTo>
                  <a:lnTo>
                    <a:pt x="14991" y="17027"/>
                  </a:lnTo>
                  <a:lnTo>
                    <a:pt x="15265" y="16527"/>
                  </a:lnTo>
                  <a:lnTo>
                    <a:pt x="15646" y="16099"/>
                  </a:lnTo>
                  <a:lnTo>
                    <a:pt x="16075" y="16099"/>
                  </a:lnTo>
                  <a:lnTo>
                    <a:pt x="16194" y="15658"/>
                  </a:lnTo>
                  <a:lnTo>
                    <a:pt x="16622" y="16039"/>
                  </a:lnTo>
                  <a:lnTo>
                    <a:pt x="16789" y="16468"/>
                  </a:lnTo>
                  <a:lnTo>
                    <a:pt x="17051" y="16896"/>
                  </a:lnTo>
                  <a:lnTo>
                    <a:pt x="17051" y="17349"/>
                  </a:lnTo>
                  <a:lnTo>
                    <a:pt x="17158" y="17777"/>
                  </a:lnTo>
                  <a:lnTo>
                    <a:pt x="17611" y="18158"/>
                  </a:lnTo>
                  <a:lnTo>
                    <a:pt x="17646" y="18599"/>
                  </a:lnTo>
                  <a:lnTo>
                    <a:pt x="18039" y="19135"/>
                  </a:lnTo>
                  <a:lnTo>
                    <a:pt x="18361" y="19563"/>
                  </a:lnTo>
                  <a:lnTo>
                    <a:pt x="18206" y="20016"/>
                  </a:lnTo>
                  <a:lnTo>
                    <a:pt x="18301" y="20445"/>
                  </a:lnTo>
                  <a:lnTo>
                    <a:pt x="19551" y="20123"/>
                  </a:lnTo>
                  <a:lnTo>
                    <a:pt x="19825" y="19682"/>
                  </a:lnTo>
                  <a:lnTo>
                    <a:pt x="20314" y="19682"/>
                  </a:lnTo>
                  <a:lnTo>
                    <a:pt x="20802" y="19468"/>
                  </a:lnTo>
                  <a:lnTo>
                    <a:pt x="21242" y="19468"/>
                  </a:lnTo>
                  <a:lnTo>
                    <a:pt x="21242" y="18968"/>
                  </a:lnTo>
                  <a:lnTo>
                    <a:pt x="21957" y="18706"/>
                  </a:lnTo>
                  <a:lnTo>
                    <a:pt x="21504" y="18599"/>
                  </a:lnTo>
                  <a:lnTo>
                    <a:pt x="21076" y="18313"/>
                  </a:lnTo>
                  <a:lnTo>
                    <a:pt x="21397" y="17885"/>
                  </a:lnTo>
                  <a:lnTo>
                    <a:pt x="21397" y="17349"/>
                  </a:lnTo>
                  <a:lnTo>
                    <a:pt x="21671" y="16801"/>
                  </a:lnTo>
                  <a:lnTo>
                    <a:pt x="22111" y="16468"/>
                  </a:lnTo>
                  <a:lnTo>
                    <a:pt x="22552" y="16372"/>
                  </a:lnTo>
                  <a:lnTo>
                    <a:pt x="22754" y="15932"/>
                  </a:lnTo>
                  <a:lnTo>
                    <a:pt x="23088" y="15491"/>
                  </a:lnTo>
                  <a:lnTo>
                    <a:pt x="22754" y="15063"/>
                  </a:lnTo>
                  <a:lnTo>
                    <a:pt x="22219" y="14848"/>
                  </a:lnTo>
                  <a:lnTo>
                    <a:pt x="22219" y="14408"/>
                  </a:lnTo>
                  <a:lnTo>
                    <a:pt x="21790" y="14074"/>
                  </a:lnTo>
                  <a:lnTo>
                    <a:pt x="21957" y="12455"/>
                  </a:lnTo>
                  <a:lnTo>
                    <a:pt x="22278" y="12026"/>
                  </a:lnTo>
                  <a:lnTo>
                    <a:pt x="22385" y="11574"/>
                  </a:lnTo>
                  <a:lnTo>
                    <a:pt x="22814" y="11372"/>
                  </a:lnTo>
                  <a:lnTo>
                    <a:pt x="23243" y="11038"/>
                  </a:lnTo>
                  <a:lnTo>
                    <a:pt x="23743" y="10752"/>
                  </a:lnTo>
                  <a:lnTo>
                    <a:pt x="24171" y="10610"/>
                  </a:lnTo>
                  <a:lnTo>
                    <a:pt x="24457" y="10157"/>
                  </a:lnTo>
                  <a:lnTo>
                    <a:pt x="24886" y="9955"/>
                  </a:lnTo>
                  <a:lnTo>
                    <a:pt x="25314" y="9895"/>
                  </a:lnTo>
                  <a:lnTo>
                    <a:pt x="25052" y="9347"/>
                  </a:lnTo>
                  <a:lnTo>
                    <a:pt x="25052" y="8907"/>
                  </a:lnTo>
                  <a:lnTo>
                    <a:pt x="25314" y="8419"/>
                  </a:lnTo>
                  <a:lnTo>
                    <a:pt x="25743" y="8097"/>
                  </a:lnTo>
                  <a:lnTo>
                    <a:pt x="26136" y="7561"/>
                  </a:lnTo>
                  <a:lnTo>
                    <a:pt x="26565" y="7561"/>
                  </a:lnTo>
                  <a:lnTo>
                    <a:pt x="26993" y="7931"/>
                  </a:lnTo>
                  <a:lnTo>
                    <a:pt x="27434" y="7931"/>
                  </a:lnTo>
                  <a:lnTo>
                    <a:pt x="27922" y="7990"/>
                  </a:lnTo>
                  <a:lnTo>
                    <a:pt x="28184" y="8419"/>
                  </a:lnTo>
                  <a:lnTo>
                    <a:pt x="28184" y="8966"/>
                  </a:lnTo>
                  <a:lnTo>
                    <a:pt x="27648" y="9193"/>
                  </a:lnTo>
                  <a:lnTo>
                    <a:pt x="27648" y="9669"/>
                  </a:lnTo>
                  <a:lnTo>
                    <a:pt x="27219" y="10217"/>
                  </a:lnTo>
                  <a:lnTo>
                    <a:pt x="26731" y="10217"/>
                  </a:lnTo>
                  <a:lnTo>
                    <a:pt x="26243" y="10383"/>
                  </a:lnTo>
                  <a:lnTo>
                    <a:pt x="25969" y="10872"/>
                  </a:lnTo>
                  <a:lnTo>
                    <a:pt x="25481" y="11312"/>
                  </a:lnTo>
                  <a:lnTo>
                    <a:pt x="25052" y="11741"/>
                  </a:lnTo>
                  <a:lnTo>
                    <a:pt x="25148" y="12288"/>
                  </a:lnTo>
                  <a:lnTo>
                    <a:pt x="24993" y="12717"/>
                  </a:lnTo>
                  <a:lnTo>
                    <a:pt x="24993" y="13158"/>
                  </a:lnTo>
                  <a:lnTo>
                    <a:pt x="25052" y="13705"/>
                  </a:lnTo>
                  <a:lnTo>
                    <a:pt x="25052" y="14134"/>
                  </a:lnTo>
                  <a:lnTo>
                    <a:pt x="25481" y="14134"/>
                  </a:lnTo>
                  <a:lnTo>
                    <a:pt x="25969" y="14515"/>
                  </a:lnTo>
                  <a:lnTo>
                    <a:pt x="26398" y="14789"/>
                  </a:lnTo>
                  <a:lnTo>
                    <a:pt x="26838" y="15110"/>
                  </a:lnTo>
                  <a:lnTo>
                    <a:pt x="27267" y="15063"/>
                  </a:lnTo>
                  <a:lnTo>
                    <a:pt x="27708" y="14789"/>
                  </a:lnTo>
                  <a:lnTo>
                    <a:pt x="28184" y="14848"/>
                  </a:lnTo>
                  <a:lnTo>
                    <a:pt x="28684" y="14848"/>
                  </a:lnTo>
                  <a:lnTo>
                    <a:pt x="29172" y="14515"/>
                  </a:lnTo>
                  <a:lnTo>
                    <a:pt x="30589" y="14408"/>
                  </a:lnTo>
                  <a:lnTo>
                    <a:pt x="31018" y="14360"/>
                  </a:lnTo>
                  <a:lnTo>
                    <a:pt x="31339" y="14789"/>
                  </a:lnTo>
                  <a:lnTo>
                    <a:pt x="32101" y="15063"/>
                  </a:lnTo>
                  <a:lnTo>
                    <a:pt x="31565" y="15063"/>
                  </a:lnTo>
                  <a:lnTo>
                    <a:pt x="31137" y="15217"/>
                  </a:lnTo>
                  <a:lnTo>
                    <a:pt x="30649" y="15491"/>
                  </a:lnTo>
                  <a:lnTo>
                    <a:pt x="30375" y="15932"/>
                  </a:lnTo>
                  <a:lnTo>
                    <a:pt x="29934" y="16039"/>
                  </a:lnTo>
                  <a:lnTo>
                    <a:pt x="29398" y="15658"/>
                  </a:lnTo>
                  <a:lnTo>
                    <a:pt x="28958" y="15777"/>
                  </a:lnTo>
                  <a:lnTo>
                    <a:pt x="28410" y="15777"/>
                  </a:lnTo>
                  <a:lnTo>
                    <a:pt x="27981" y="15813"/>
                  </a:lnTo>
                  <a:lnTo>
                    <a:pt x="27553" y="15932"/>
                  </a:lnTo>
                  <a:lnTo>
                    <a:pt x="27100" y="16099"/>
                  </a:lnTo>
                  <a:lnTo>
                    <a:pt x="26731" y="16527"/>
                  </a:lnTo>
                  <a:lnTo>
                    <a:pt x="26303" y="16206"/>
                  </a:lnTo>
                  <a:lnTo>
                    <a:pt x="25862" y="16527"/>
                  </a:lnTo>
                  <a:lnTo>
                    <a:pt x="26303" y="16742"/>
                  </a:lnTo>
                  <a:lnTo>
                    <a:pt x="25743" y="16742"/>
                  </a:lnTo>
                  <a:lnTo>
                    <a:pt x="25207" y="17182"/>
                  </a:lnTo>
                  <a:lnTo>
                    <a:pt x="25707" y="17349"/>
                  </a:lnTo>
                  <a:lnTo>
                    <a:pt x="26136" y="17456"/>
                  </a:lnTo>
                  <a:lnTo>
                    <a:pt x="26565" y="17289"/>
                  </a:lnTo>
                  <a:lnTo>
                    <a:pt x="26993" y="16896"/>
                  </a:lnTo>
                  <a:lnTo>
                    <a:pt x="27553" y="17289"/>
                  </a:lnTo>
                  <a:lnTo>
                    <a:pt x="27922" y="17718"/>
                  </a:lnTo>
                  <a:lnTo>
                    <a:pt x="27815" y="18158"/>
                  </a:lnTo>
                  <a:lnTo>
                    <a:pt x="27267" y="18313"/>
                  </a:lnTo>
                  <a:lnTo>
                    <a:pt x="26957" y="18766"/>
                  </a:lnTo>
                  <a:lnTo>
                    <a:pt x="26457" y="18599"/>
                  </a:lnTo>
                  <a:lnTo>
                    <a:pt x="26303" y="18158"/>
                  </a:lnTo>
                  <a:lnTo>
                    <a:pt x="25862" y="17885"/>
                  </a:lnTo>
                  <a:lnTo>
                    <a:pt x="25314" y="18313"/>
                  </a:lnTo>
                  <a:lnTo>
                    <a:pt x="25207" y="18766"/>
                  </a:lnTo>
                  <a:lnTo>
                    <a:pt x="24993" y="19254"/>
                  </a:lnTo>
                  <a:lnTo>
                    <a:pt x="24886" y="19682"/>
                  </a:lnTo>
                  <a:lnTo>
                    <a:pt x="25052" y="20123"/>
                  </a:lnTo>
                  <a:lnTo>
                    <a:pt x="24719" y="20552"/>
                  </a:lnTo>
                  <a:lnTo>
                    <a:pt x="24886" y="20980"/>
                  </a:lnTo>
                  <a:lnTo>
                    <a:pt x="24457" y="20933"/>
                  </a:lnTo>
                  <a:lnTo>
                    <a:pt x="23897" y="20837"/>
                  </a:lnTo>
                  <a:lnTo>
                    <a:pt x="23362" y="20933"/>
                  </a:lnTo>
                  <a:lnTo>
                    <a:pt x="23362" y="21361"/>
                  </a:lnTo>
                  <a:lnTo>
                    <a:pt x="23362" y="21802"/>
                  </a:lnTo>
                  <a:lnTo>
                    <a:pt x="22814" y="21433"/>
                  </a:lnTo>
                  <a:lnTo>
                    <a:pt x="22278" y="20980"/>
                  </a:lnTo>
                  <a:lnTo>
                    <a:pt x="21838" y="21266"/>
                  </a:lnTo>
                  <a:lnTo>
                    <a:pt x="21397" y="21528"/>
                  </a:lnTo>
                  <a:lnTo>
                    <a:pt x="20861" y="21921"/>
                  </a:lnTo>
                  <a:lnTo>
                    <a:pt x="20421" y="21921"/>
                  </a:lnTo>
                  <a:lnTo>
                    <a:pt x="19992" y="22088"/>
                  </a:lnTo>
                  <a:lnTo>
                    <a:pt x="19551" y="22183"/>
                  </a:lnTo>
                  <a:lnTo>
                    <a:pt x="19016" y="21921"/>
                  </a:lnTo>
                  <a:lnTo>
                    <a:pt x="18635" y="21433"/>
                  </a:lnTo>
                  <a:lnTo>
                    <a:pt x="18147" y="21635"/>
                  </a:lnTo>
                  <a:lnTo>
                    <a:pt x="17218" y="21635"/>
                  </a:lnTo>
                  <a:lnTo>
                    <a:pt x="16956" y="22183"/>
                  </a:lnTo>
                  <a:lnTo>
                    <a:pt x="16515" y="22088"/>
                  </a:lnTo>
                  <a:lnTo>
                    <a:pt x="16396" y="21635"/>
                  </a:lnTo>
                  <a:lnTo>
                    <a:pt x="15908" y="21635"/>
                  </a:lnTo>
                  <a:lnTo>
                    <a:pt x="15968" y="20980"/>
                  </a:lnTo>
                  <a:lnTo>
                    <a:pt x="16789" y="21099"/>
                  </a:lnTo>
                  <a:lnTo>
                    <a:pt x="17218" y="21266"/>
                  </a:lnTo>
                  <a:lnTo>
                    <a:pt x="17765" y="21099"/>
                  </a:lnTo>
                  <a:lnTo>
                    <a:pt x="17765" y="20552"/>
                  </a:lnTo>
                  <a:lnTo>
                    <a:pt x="17920" y="20123"/>
                  </a:lnTo>
                  <a:lnTo>
                    <a:pt x="17920" y="19682"/>
                  </a:lnTo>
                  <a:lnTo>
                    <a:pt x="17384" y="19730"/>
                  </a:lnTo>
                  <a:lnTo>
                    <a:pt x="16896" y="20016"/>
                  </a:lnTo>
                  <a:lnTo>
                    <a:pt x="16396" y="20123"/>
                  </a:lnTo>
                  <a:lnTo>
                    <a:pt x="16622" y="19682"/>
                  </a:lnTo>
                  <a:lnTo>
                    <a:pt x="16682" y="19254"/>
                  </a:lnTo>
                  <a:lnTo>
                    <a:pt x="16194" y="19254"/>
                  </a:lnTo>
                  <a:lnTo>
                    <a:pt x="16360" y="18766"/>
                  </a:lnTo>
                  <a:lnTo>
                    <a:pt x="16360" y="18277"/>
                  </a:lnTo>
                  <a:lnTo>
                    <a:pt x="16075" y="17777"/>
                  </a:lnTo>
                  <a:lnTo>
                    <a:pt x="15646" y="18158"/>
                  </a:lnTo>
                  <a:lnTo>
                    <a:pt x="15265" y="18599"/>
                  </a:lnTo>
                  <a:lnTo>
                    <a:pt x="14825" y="18968"/>
                  </a:lnTo>
                  <a:lnTo>
                    <a:pt x="14658" y="19421"/>
                  </a:lnTo>
                  <a:lnTo>
                    <a:pt x="14229" y="19730"/>
                  </a:lnTo>
                  <a:lnTo>
                    <a:pt x="14551" y="20385"/>
                  </a:lnTo>
                  <a:lnTo>
                    <a:pt x="14658" y="20837"/>
                  </a:lnTo>
                  <a:lnTo>
                    <a:pt x="14717" y="21266"/>
                  </a:lnTo>
                  <a:lnTo>
                    <a:pt x="14658" y="21695"/>
                  </a:lnTo>
                  <a:lnTo>
                    <a:pt x="14944" y="22183"/>
                  </a:lnTo>
                  <a:lnTo>
                    <a:pt x="14944" y="22683"/>
                  </a:lnTo>
                  <a:lnTo>
                    <a:pt x="14455" y="22683"/>
                  </a:lnTo>
                  <a:lnTo>
                    <a:pt x="14015" y="22778"/>
                  </a:lnTo>
                  <a:lnTo>
                    <a:pt x="13467" y="22683"/>
                  </a:lnTo>
                  <a:lnTo>
                    <a:pt x="13039" y="22683"/>
                  </a:lnTo>
                  <a:lnTo>
                    <a:pt x="12491" y="22945"/>
                  </a:lnTo>
                  <a:lnTo>
                    <a:pt x="12050" y="23171"/>
                  </a:lnTo>
                  <a:lnTo>
                    <a:pt x="11895" y="23600"/>
                  </a:lnTo>
                  <a:lnTo>
                    <a:pt x="10764" y="23600"/>
                  </a:lnTo>
                  <a:lnTo>
                    <a:pt x="11086" y="24136"/>
                  </a:lnTo>
                  <a:lnTo>
                    <a:pt x="10800" y="24624"/>
                  </a:lnTo>
                  <a:lnTo>
                    <a:pt x="10371" y="24850"/>
                  </a:lnTo>
                  <a:lnTo>
                    <a:pt x="9943" y="25183"/>
                  </a:lnTo>
                  <a:lnTo>
                    <a:pt x="9514" y="25445"/>
                  </a:lnTo>
                  <a:lnTo>
                    <a:pt x="8859" y="25445"/>
                  </a:lnTo>
                  <a:lnTo>
                    <a:pt x="8526" y="26529"/>
                  </a:lnTo>
                  <a:lnTo>
                    <a:pt x="7871" y="26588"/>
                  </a:lnTo>
                  <a:lnTo>
                    <a:pt x="7871" y="27124"/>
                  </a:lnTo>
                  <a:lnTo>
                    <a:pt x="7109" y="27088"/>
                  </a:lnTo>
                  <a:lnTo>
                    <a:pt x="6561" y="26862"/>
                  </a:lnTo>
                  <a:lnTo>
                    <a:pt x="6133" y="26696"/>
                  </a:lnTo>
                  <a:lnTo>
                    <a:pt x="6133" y="27243"/>
                  </a:lnTo>
                  <a:lnTo>
                    <a:pt x="6299" y="27684"/>
                  </a:lnTo>
                  <a:lnTo>
                    <a:pt x="6133" y="28112"/>
                  </a:lnTo>
                  <a:lnTo>
                    <a:pt x="5644" y="28112"/>
                  </a:lnTo>
                  <a:lnTo>
                    <a:pt x="5204" y="28065"/>
                  </a:lnTo>
                  <a:lnTo>
                    <a:pt x="4775" y="27779"/>
                  </a:lnTo>
                  <a:lnTo>
                    <a:pt x="4239" y="27839"/>
                  </a:lnTo>
                  <a:lnTo>
                    <a:pt x="3799" y="28065"/>
                  </a:lnTo>
                  <a:lnTo>
                    <a:pt x="3799" y="28493"/>
                  </a:lnTo>
                  <a:lnTo>
                    <a:pt x="4239" y="28767"/>
                  </a:lnTo>
                  <a:lnTo>
                    <a:pt x="4668" y="28827"/>
                  </a:lnTo>
                  <a:lnTo>
                    <a:pt x="5168" y="28934"/>
                  </a:lnTo>
                  <a:lnTo>
                    <a:pt x="5597" y="29256"/>
                  </a:lnTo>
                  <a:lnTo>
                    <a:pt x="6025" y="29625"/>
                  </a:lnTo>
                  <a:lnTo>
                    <a:pt x="6299" y="30780"/>
                  </a:lnTo>
                  <a:lnTo>
                    <a:pt x="6728" y="31053"/>
                  </a:lnTo>
                  <a:lnTo>
                    <a:pt x="6621" y="31589"/>
                  </a:lnTo>
                  <a:lnTo>
                    <a:pt x="6728" y="32149"/>
                  </a:lnTo>
                  <a:lnTo>
                    <a:pt x="6728" y="32685"/>
                  </a:lnTo>
                  <a:lnTo>
                    <a:pt x="6561" y="33113"/>
                  </a:lnTo>
                  <a:lnTo>
                    <a:pt x="6133" y="33554"/>
                  </a:lnTo>
                  <a:lnTo>
                    <a:pt x="5597" y="33721"/>
                  </a:lnTo>
                  <a:lnTo>
                    <a:pt x="5168" y="33661"/>
                  </a:lnTo>
                  <a:lnTo>
                    <a:pt x="4668" y="33554"/>
                  </a:lnTo>
                  <a:lnTo>
                    <a:pt x="4239" y="33435"/>
                  </a:lnTo>
                  <a:lnTo>
                    <a:pt x="3799" y="33173"/>
                  </a:lnTo>
                  <a:lnTo>
                    <a:pt x="2215" y="33173"/>
                  </a:lnTo>
                  <a:lnTo>
                    <a:pt x="1679" y="33113"/>
                  </a:lnTo>
                  <a:lnTo>
                    <a:pt x="1251" y="32947"/>
                  </a:lnTo>
                  <a:lnTo>
                    <a:pt x="965" y="33399"/>
                  </a:lnTo>
                  <a:lnTo>
                    <a:pt x="48" y="33661"/>
                  </a:lnTo>
                  <a:lnTo>
                    <a:pt x="429" y="34090"/>
                  </a:lnTo>
                  <a:lnTo>
                    <a:pt x="322" y="34530"/>
                  </a:lnTo>
                  <a:lnTo>
                    <a:pt x="263" y="34971"/>
                  </a:lnTo>
                  <a:lnTo>
                    <a:pt x="489" y="35399"/>
                  </a:lnTo>
                  <a:lnTo>
                    <a:pt x="263" y="36757"/>
                  </a:lnTo>
                  <a:lnTo>
                    <a:pt x="1" y="37304"/>
                  </a:lnTo>
                  <a:lnTo>
                    <a:pt x="48" y="37745"/>
                  </a:lnTo>
                  <a:lnTo>
                    <a:pt x="322" y="38174"/>
                  </a:lnTo>
                  <a:lnTo>
                    <a:pt x="167" y="38829"/>
                  </a:lnTo>
                  <a:lnTo>
                    <a:pt x="167" y="39317"/>
                  </a:lnTo>
                  <a:lnTo>
                    <a:pt x="1025" y="39317"/>
                  </a:lnTo>
                  <a:lnTo>
                    <a:pt x="1453" y="39591"/>
                  </a:lnTo>
                  <a:lnTo>
                    <a:pt x="1953" y="39543"/>
                  </a:lnTo>
                  <a:lnTo>
                    <a:pt x="2382" y="39710"/>
                  </a:lnTo>
                  <a:lnTo>
                    <a:pt x="2823" y="39853"/>
                  </a:lnTo>
                  <a:lnTo>
                    <a:pt x="3263" y="40138"/>
                  </a:lnTo>
                  <a:lnTo>
                    <a:pt x="3799" y="40079"/>
                  </a:lnTo>
                  <a:lnTo>
                    <a:pt x="4347" y="39805"/>
                  </a:lnTo>
                  <a:lnTo>
                    <a:pt x="4882" y="39424"/>
                  </a:lnTo>
                  <a:lnTo>
                    <a:pt x="5371" y="39317"/>
                  </a:lnTo>
                  <a:lnTo>
                    <a:pt x="5859" y="39090"/>
                  </a:lnTo>
                  <a:lnTo>
                    <a:pt x="6133" y="38602"/>
                  </a:lnTo>
                  <a:lnTo>
                    <a:pt x="6621" y="38340"/>
                  </a:lnTo>
                  <a:lnTo>
                    <a:pt x="7168" y="38340"/>
                  </a:lnTo>
                  <a:lnTo>
                    <a:pt x="7704" y="38293"/>
                  </a:lnTo>
                  <a:lnTo>
                    <a:pt x="7704" y="37745"/>
                  </a:lnTo>
                  <a:lnTo>
                    <a:pt x="7335" y="37304"/>
                  </a:lnTo>
                  <a:lnTo>
                    <a:pt x="7442" y="36876"/>
                  </a:lnTo>
                  <a:lnTo>
                    <a:pt x="7704" y="36388"/>
                  </a:lnTo>
                  <a:lnTo>
                    <a:pt x="8097" y="35899"/>
                  </a:lnTo>
                  <a:lnTo>
                    <a:pt x="8526" y="35899"/>
                  </a:lnTo>
                  <a:lnTo>
                    <a:pt x="8954" y="35507"/>
                  </a:lnTo>
                  <a:lnTo>
                    <a:pt x="9395" y="35340"/>
                  </a:lnTo>
                  <a:lnTo>
                    <a:pt x="9836" y="35245"/>
                  </a:lnTo>
                  <a:lnTo>
                    <a:pt x="10371" y="35137"/>
                  </a:lnTo>
                  <a:lnTo>
                    <a:pt x="10371" y="34363"/>
                  </a:lnTo>
                  <a:lnTo>
                    <a:pt x="10371" y="33828"/>
                  </a:lnTo>
                  <a:lnTo>
                    <a:pt x="10764" y="33399"/>
                  </a:lnTo>
                  <a:lnTo>
                    <a:pt x="11193" y="33280"/>
                  </a:lnTo>
                  <a:lnTo>
                    <a:pt x="11622" y="33399"/>
                  </a:lnTo>
                  <a:lnTo>
                    <a:pt x="12169" y="33661"/>
                  </a:lnTo>
                  <a:lnTo>
                    <a:pt x="12610" y="33721"/>
                  </a:lnTo>
                  <a:lnTo>
                    <a:pt x="13146" y="33399"/>
                  </a:lnTo>
                  <a:lnTo>
                    <a:pt x="13574" y="32947"/>
                  </a:lnTo>
                  <a:lnTo>
                    <a:pt x="14015" y="32947"/>
                  </a:lnTo>
                  <a:lnTo>
                    <a:pt x="14455" y="32744"/>
                  </a:lnTo>
                  <a:lnTo>
                    <a:pt x="14944" y="32411"/>
                  </a:lnTo>
                  <a:lnTo>
                    <a:pt x="15372" y="32577"/>
                  </a:lnTo>
                  <a:lnTo>
                    <a:pt x="15908" y="33113"/>
                  </a:lnTo>
                  <a:lnTo>
                    <a:pt x="16194" y="33721"/>
                  </a:lnTo>
                  <a:lnTo>
                    <a:pt x="16622" y="34090"/>
                  </a:lnTo>
                  <a:lnTo>
                    <a:pt x="17051" y="34530"/>
                  </a:lnTo>
                  <a:lnTo>
                    <a:pt x="17492" y="34911"/>
                  </a:lnTo>
                  <a:lnTo>
                    <a:pt x="17920" y="35245"/>
                  </a:lnTo>
                  <a:lnTo>
                    <a:pt x="18361" y="35507"/>
                  </a:lnTo>
                  <a:lnTo>
                    <a:pt x="18861" y="35507"/>
                  </a:lnTo>
                  <a:lnTo>
                    <a:pt x="19170" y="35935"/>
                  </a:lnTo>
                  <a:lnTo>
                    <a:pt x="19718" y="36328"/>
                  </a:lnTo>
                  <a:lnTo>
                    <a:pt x="20147" y="36650"/>
                  </a:lnTo>
                  <a:lnTo>
                    <a:pt x="20587" y="37090"/>
                  </a:lnTo>
                  <a:lnTo>
                    <a:pt x="20706" y="37578"/>
                  </a:lnTo>
                  <a:lnTo>
                    <a:pt x="20706" y="38126"/>
                  </a:lnTo>
                  <a:lnTo>
                    <a:pt x="20111" y="38174"/>
                  </a:lnTo>
                  <a:lnTo>
                    <a:pt x="19551" y="38436"/>
                  </a:lnTo>
                  <a:lnTo>
                    <a:pt x="18575" y="38436"/>
                  </a:lnTo>
                  <a:lnTo>
                    <a:pt x="17873" y="38602"/>
                  </a:lnTo>
                  <a:lnTo>
                    <a:pt x="18361" y="38995"/>
                  </a:lnTo>
                  <a:lnTo>
                    <a:pt x="18742" y="39424"/>
                  </a:lnTo>
                  <a:lnTo>
                    <a:pt x="19170" y="39543"/>
                  </a:lnTo>
                  <a:lnTo>
                    <a:pt x="20254" y="39543"/>
                  </a:lnTo>
                  <a:lnTo>
                    <a:pt x="20314" y="38829"/>
                  </a:lnTo>
                  <a:lnTo>
                    <a:pt x="20802" y="38555"/>
                  </a:lnTo>
                  <a:lnTo>
                    <a:pt x="21242" y="38126"/>
                  </a:lnTo>
                  <a:lnTo>
                    <a:pt x="21504" y="37578"/>
                  </a:lnTo>
                  <a:lnTo>
                    <a:pt x="21957" y="37352"/>
                  </a:lnTo>
                  <a:lnTo>
                    <a:pt x="21790" y="36923"/>
                  </a:lnTo>
                  <a:lnTo>
                    <a:pt x="21242" y="36923"/>
                  </a:lnTo>
                  <a:lnTo>
                    <a:pt x="21242" y="36495"/>
                  </a:lnTo>
                  <a:lnTo>
                    <a:pt x="22111" y="36590"/>
                  </a:lnTo>
                  <a:lnTo>
                    <a:pt x="22647" y="36876"/>
                  </a:lnTo>
                  <a:lnTo>
                    <a:pt x="22647" y="36388"/>
                  </a:lnTo>
                  <a:lnTo>
                    <a:pt x="22552" y="35935"/>
                  </a:lnTo>
                  <a:lnTo>
                    <a:pt x="21957" y="35780"/>
                  </a:lnTo>
                  <a:lnTo>
                    <a:pt x="21504" y="35399"/>
                  </a:lnTo>
                  <a:lnTo>
                    <a:pt x="21076" y="35137"/>
                  </a:lnTo>
                  <a:lnTo>
                    <a:pt x="20587" y="34911"/>
                  </a:lnTo>
                  <a:lnTo>
                    <a:pt x="20147" y="34649"/>
                  </a:lnTo>
                  <a:lnTo>
                    <a:pt x="19718" y="34423"/>
                  </a:lnTo>
                  <a:lnTo>
                    <a:pt x="19611" y="33994"/>
                  </a:lnTo>
                  <a:lnTo>
                    <a:pt x="19337" y="33554"/>
                  </a:lnTo>
                  <a:lnTo>
                    <a:pt x="18897" y="33435"/>
                  </a:lnTo>
                  <a:lnTo>
                    <a:pt x="18468" y="33006"/>
                  </a:lnTo>
                  <a:lnTo>
                    <a:pt x="18147" y="32577"/>
                  </a:lnTo>
                  <a:lnTo>
                    <a:pt x="17646" y="32577"/>
                  </a:lnTo>
                  <a:lnTo>
                    <a:pt x="17646" y="32149"/>
                  </a:lnTo>
                  <a:lnTo>
                    <a:pt x="18039" y="31589"/>
                  </a:lnTo>
                  <a:lnTo>
                    <a:pt x="18206" y="31161"/>
                  </a:lnTo>
                  <a:lnTo>
                    <a:pt x="18635" y="31494"/>
                  </a:lnTo>
                  <a:lnTo>
                    <a:pt x="19123" y="31696"/>
                  </a:lnTo>
                  <a:lnTo>
                    <a:pt x="19551" y="32149"/>
                  </a:lnTo>
                  <a:lnTo>
                    <a:pt x="19992" y="32304"/>
                  </a:lnTo>
                  <a:lnTo>
                    <a:pt x="20111" y="32744"/>
                  </a:lnTo>
                  <a:lnTo>
                    <a:pt x="20540" y="32947"/>
                  </a:lnTo>
                  <a:lnTo>
                    <a:pt x="20968" y="33399"/>
                  </a:lnTo>
                  <a:lnTo>
                    <a:pt x="21504" y="33554"/>
                  </a:lnTo>
                  <a:lnTo>
                    <a:pt x="21957" y="33935"/>
                  </a:lnTo>
                  <a:lnTo>
                    <a:pt x="22385" y="34149"/>
                  </a:lnTo>
                  <a:lnTo>
                    <a:pt x="22921" y="34649"/>
                  </a:lnTo>
                  <a:lnTo>
                    <a:pt x="23469" y="34971"/>
                  </a:lnTo>
                  <a:lnTo>
                    <a:pt x="23362" y="35399"/>
                  </a:lnTo>
                  <a:lnTo>
                    <a:pt x="23243" y="35899"/>
                  </a:lnTo>
                  <a:lnTo>
                    <a:pt x="23636" y="36328"/>
                  </a:lnTo>
                  <a:lnTo>
                    <a:pt x="23636" y="36757"/>
                  </a:lnTo>
                  <a:lnTo>
                    <a:pt x="24064" y="37304"/>
                  </a:lnTo>
                  <a:lnTo>
                    <a:pt x="24612" y="37352"/>
                  </a:lnTo>
                  <a:lnTo>
                    <a:pt x="24612" y="38126"/>
                  </a:lnTo>
                  <a:lnTo>
                    <a:pt x="23897" y="38174"/>
                  </a:lnTo>
                  <a:lnTo>
                    <a:pt x="24231" y="38602"/>
                  </a:lnTo>
                  <a:lnTo>
                    <a:pt x="24719" y="38829"/>
                  </a:lnTo>
                  <a:lnTo>
                    <a:pt x="25148" y="38829"/>
                  </a:lnTo>
                  <a:lnTo>
                    <a:pt x="25422" y="39257"/>
                  </a:lnTo>
                  <a:lnTo>
                    <a:pt x="25588" y="39710"/>
                  </a:lnTo>
                  <a:lnTo>
                    <a:pt x="26398" y="39543"/>
                  </a:lnTo>
                  <a:lnTo>
                    <a:pt x="26565" y="39090"/>
                  </a:lnTo>
                  <a:lnTo>
                    <a:pt x="26731" y="38602"/>
                  </a:lnTo>
                  <a:lnTo>
                    <a:pt x="27219" y="38829"/>
                  </a:lnTo>
                  <a:lnTo>
                    <a:pt x="27648" y="38829"/>
                  </a:lnTo>
                  <a:lnTo>
                    <a:pt x="27708" y="38293"/>
                  </a:lnTo>
                  <a:lnTo>
                    <a:pt x="27981" y="37840"/>
                  </a:lnTo>
                  <a:lnTo>
                    <a:pt x="27553" y="37578"/>
                  </a:lnTo>
                  <a:lnTo>
                    <a:pt x="27553" y="38126"/>
                  </a:lnTo>
                  <a:lnTo>
                    <a:pt x="27100" y="38007"/>
                  </a:lnTo>
                  <a:lnTo>
                    <a:pt x="26838" y="37578"/>
                  </a:lnTo>
                  <a:lnTo>
                    <a:pt x="26457" y="37031"/>
                  </a:lnTo>
                  <a:lnTo>
                    <a:pt x="26017" y="36757"/>
                  </a:lnTo>
                  <a:lnTo>
                    <a:pt x="26398" y="36328"/>
                  </a:lnTo>
                  <a:lnTo>
                    <a:pt x="26838" y="36495"/>
                  </a:lnTo>
                  <a:lnTo>
                    <a:pt x="27386" y="36495"/>
                  </a:lnTo>
                  <a:lnTo>
                    <a:pt x="27267" y="36054"/>
                  </a:lnTo>
                  <a:lnTo>
                    <a:pt x="27708" y="35780"/>
                  </a:lnTo>
                  <a:lnTo>
                    <a:pt x="28243" y="35899"/>
                  </a:lnTo>
                  <a:lnTo>
                    <a:pt x="28684" y="36054"/>
                  </a:lnTo>
                  <a:lnTo>
                    <a:pt x="29172" y="36102"/>
                  </a:lnTo>
                  <a:lnTo>
                    <a:pt x="29339" y="36590"/>
                  </a:lnTo>
                  <a:lnTo>
                    <a:pt x="29172" y="37031"/>
                  </a:lnTo>
                  <a:lnTo>
                    <a:pt x="29339" y="37471"/>
                  </a:lnTo>
                  <a:lnTo>
                    <a:pt x="29767" y="37840"/>
                  </a:lnTo>
                  <a:lnTo>
                    <a:pt x="29767" y="38340"/>
                  </a:lnTo>
                  <a:lnTo>
                    <a:pt x="29767" y="38829"/>
                  </a:lnTo>
                  <a:lnTo>
                    <a:pt x="30053" y="39257"/>
                  </a:lnTo>
                  <a:lnTo>
                    <a:pt x="30482" y="39710"/>
                  </a:lnTo>
                  <a:lnTo>
                    <a:pt x="30315" y="40138"/>
                  </a:lnTo>
                  <a:lnTo>
                    <a:pt x="30649" y="40567"/>
                  </a:lnTo>
                  <a:lnTo>
                    <a:pt x="30744" y="40138"/>
                  </a:lnTo>
                  <a:lnTo>
                    <a:pt x="30744" y="39591"/>
                  </a:lnTo>
                  <a:lnTo>
                    <a:pt x="31184" y="39853"/>
                  </a:lnTo>
                  <a:lnTo>
                    <a:pt x="31613" y="40305"/>
                  </a:lnTo>
                  <a:lnTo>
                    <a:pt x="32101" y="40400"/>
                  </a:lnTo>
                  <a:lnTo>
                    <a:pt x="32554" y="40507"/>
                  </a:lnTo>
                  <a:lnTo>
                    <a:pt x="32697" y="40079"/>
                  </a:lnTo>
                  <a:lnTo>
                    <a:pt x="32982" y="39591"/>
                  </a:lnTo>
                  <a:lnTo>
                    <a:pt x="33411" y="39591"/>
                  </a:lnTo>
                  <a:lnTo>
                    <a:pt x="33840" y="40079"/>
                  </a:lnTo>
                  <a:lnTo>
                    <a:pt x="34399" y="40305"/>
                  </a:lnTo>
                  <a:lnTo>
                    <a:pt x="35530" y="40079"/>
                  </a:lnTo>
                  <a:lnTo>
                    <a:pt x="35804" y="39591"/>
                  </a:lnTo>
                  <a:lnTo>
                    <a:pt x="36340" y="39805"/>
                  </a:lnTo>
                  <a:lnTo>
                    <a:pt x="36781" y="39853"/>
                  </a:lnTo>
                  <a:lnTo>
                    <a:pt x="37221" y="40079"/>
                  </a:lnTo>
                  <a:lnTo>
                    <a:pt x="37162" y="40507"/>
                  </a:lnTo>
                  <a:lnTo>
                    <a:pt x="37054" y="40960"/>
                  </a:lnTo>
                  <a:lnTo>
                    <a:pt x="37054" y="41388"/>
                  </a:lnTo>
                  <a:lnTo>
                    <a:pt x="37221" y="41817"/>
                  </a:lnTo>
                  <a:lnTo>
                    <a:pt x="36995" y="42246"/>
                  </a:lnTo>
                  <a:lnTo>
                    <a:pt x="36781" y="42746"/>
                  </a:lnTo>
                  <a:lnTo>
                    <a:pt x="36340" y="43174"/>
                  </a:lnTo>
                  <a:lnTo>
                    <a:pt x="36185" y="43615"/>
                  </a:lnTo>
                  <a:lnTo>
                    <a:pt x="36019" y="44056"/>
                  </a:lnTo>
                  <a:lnTo>
                    <a:pt x="35745" y="44484"/>
                  </a:lnTo>
                  <a:lnTo>
                    <a:pt x="35256" y="44710"/>
                  </a:lnTo>
                  <a:lnTo>
                    <a:pt x="34828" y="44746"/>
                  </a:lnTo>
                  <a:lnTo>
                    <a:pt x="34399" y="44865"/>
                  </a:lnTo>
                  <a:lnTo>
                    <a:pt x="33947" y="44710"/>
                  </a:lnTo>
                  <a:lnTo>
                    <a:pt x="33518" y="44591"/>
                  </a:lnTo>
                  <a:lnTo>
                    <a:pt x="33089" y="44710"/>
                  </a:lnTo>
                  <a:lnTo>
                    <a:pt x="33518" y="44865"/>
                  </a:lnTo>
                  <a:lnTo>
                    <a:pt x="33947" y="44865"/>
                  </a:lnTo>
                  <a:lnTo>
                    <a:pt x="34113" y="45306"/>
                  </a:lnTo>
                  <a:lnTo>
                    <a:pt x="34113" y="45734"/>
                  </a:lnTo>
                  <a:lnTo>
                    <a:pt x="34233" y="46163"/>
                  </a:lnTo>
                  <a:lnTo>
                    <a:pt x="34554" y="46651"/>
                  </a:lnTo>
                  <a:lnTo>
                    <a:pt x="34828" y="47092"/>
                  </a:lnTo>
                  <a:lnTo>
                    <a:pt x="35256" y="47532"/>
                  </a:lnTo>
                  <a:lnTo>
                    <a:pt x="35745" y="47640"/>
                  </a:lnTo>
                  <a:lnTo>
                    <a:pt x="36185" y="47247"/>
                  </a:lnTo>
                  <a:lnTo>
                    <a:pt x="36507" y="47806"/>
                  </a:lnTo>
                  <a:lnTo>
                    <a:pt x="36995" y="48128"/>
                  </a:lnTo>
                  <a:lnTo>
                    <a:pt x="37162" y="48616"/>
                  </a:lnTo>
                  <a:lnTo>
                    <a:pt x="37328" y="49116"/>
                  </a:lnTo>
                  <a:lnTo>
                    <a:pt x="37757" y="49604"/>
                  </a:lnTo>
                  <a:lnTo>
                    <a:pt x="37864" y="50033"/>
                  </a:lnTo>
                  <a:lnTo>
                    <a:pt x="37757" y="50461"/>
                  </a:lnTo>
                  <a:lnTo>
                    <a:pt x="38186" y="50902"/>
                  </a:lnTo>
                  <a:lnTo>
                    <a:pt x="38686" y="51283"/>
                  </a:lnTo>
                  <a:lnTo>
                    <a:pt x="39007" y="51712"/>
                  </a:lnTo>
                  <a:lnTo>
                    <a:pt x="39400" y="52271"/>
                  </a:lnTo>
                  <a:lnTo>
                    <a:pt x="39662" y="52867"/>
                  </a:lnTo>
                  <a:lnTo>
                    <a:pt x="39543" y="53521"/>
                  </a:lnTo>
                  <a:lnTo>
                    <a:pt x="39710" y="54010"/>
                  </a:lnTo>
                  <a:lnTo>
                    <a:pt x="40150" y="54379"/>
                  </a:lnTo>
                  <a:lnTo>
                    <a:pt x="40686" y="54807"/>
                  </a:lnTo>
                  <a:lnTo>
                    <a:pt x="40960" y="55260"/>
                  </a:lnTo>
                  <a:lnTo>
                    <a:pt x="41246" y="55748"/>
                  </a:lnTo>
                  <a:lnTo>
                    <a:pt x="41615" y="56177"/>
                  </a:lnTo>
                  <a:lnTo>
                    <a:pt x="41936" y="56617"/>
                  </a:lnTo>
                  <a:lnTo>
                    <a:pt x="42377" y="57046"/>
                  </a:lnTo>
                  <a:lnTo>
                    <a:pt x="42591" y="57474"/>
                  </a:lnTo>
                  <a:lnTo>
                    <a:pt x="42591" y="58022"/>
                  </a:lnTo>
                  <a:lnTo>
                    <a:pt x="42865" y="58463"/>
                  </a:lnTo>
                  <a:lnTo>
                    <a:pt x="43186" y="60368"/>
                  </a:lnTo>
                  <a:lnTo>
                    <a:pt x="43627" y="60689"/>
                  </a:lnTo>
                  <a:lnTo>
                    <a:pt x="44175" y="60689"/>
                  </a:lnTo>
                  <a:lnTo>
                    <a:pt x="44603" y="60630"/>
                  </a:lnTo>
                  <a:lnTo>
                    <a:pt x="44877" y="60153"/>
                  </a:lnTo>
                  <a:lnTo>
                    <a:pt x="45425" y="59868"/>
                  </a:lnTo>
                  <a:lnTo>
                    <a:pt x="46842" y="59987"/>
                  </a:lnTo>
                  <a:lnTo>
                    <a:pt x="47378" y="59272"/>
                  </a:lnTo>
                  <a:lnTo>
                    <a:pt x="47806" y="59118"/>
                  </a:lnTo>
                  <a:lnTo>
                    <a:pt x="48354" y="59010"/>
                  </a:lnTo>
                  <a:lnTo>
                    <a:pt x="48890" y="58844"/>
                  </a:lnTo>
                  <a:lnTo>
                    <a:pt x="49342" y="58677"/>
                  </a:lnTo>
                  <a:lnTo>
                    <a:pt x="49878" y="58296"/>
                  </a:lnTo>
                  <a:lnTo>
                    <a:pt x="50426" y="58129"/>
                  </a:lnTo>
                  <a:lnTo>
                    <a:pt x="50688" y="57701"/>
                  </a:lnTo>
                  <a:lnTo>
                    <a:pt x="51128" y="57427"/>
                  </a:lnTo>
                  <a:lnTo>
                    <a:pt x="51557" y="57308"/>
                  </a:lnTo>
                  <a:lnTo>
                    <a:pt x="52700" y="57427"/>
                  </a:lnTo>
                  <a:lnTo>
                    <a:pt x="52807" y="56879"/>
                  </a:lnTo>
                  <a:lnTo>
                    <a:pt x="52974" y="56450"/>
                  </a:lnTo>
                  <a:lnTo>
                    <a:pt x="53950" y="56058"/>
                  </a:lnTo>
                  <a:lnTo>
                    <a:pt x="54379" y="55629"/>
                  </a:lnTo>
                  <a:lnTo>
                    <a:pt x="54879" y="55629"/>
                  </a:lnTo>
                  <a:lnTo>
                    <a:pt x="54938" y="54974"/>
                  </a:lnTo>
                  <a:lnTo>
                    <a:pt x="55307" y="54545"/>
                  </a:lnTo>
                  <a:lnTo>
                    <a:pt x="55855" y="54760"/>
                  </a:lnTo>
                  <a:lnTo>
                    <a:pt x="55855" y="54212"/>
                  </a:lnTo>
                  <a:lnTo>
                    <a:pt x="55903" y="53676"/>
                  </a:lnTo>
                  <a:lnTo>
                    <a:pt x="56284" y="53236"/>
                  </a:lnTo>
                  <a:lnTo>
                    <a:pt x="56724" y="53021"/>
                  </a:lnTo>
                  <a:lnTo>
                    <a:pt x="56343" y="52533"/>
                  </a:lnTo>
                  <a:lnTo>
                    <a:pt x="55903" y="52307"/>
                  </a:lnTo>
                  <a:lnTo>
                    <a:pt x="55903" y="51878"/>
                  </a:lnTo>
                  <a:lnTo>
                    <a:pt x="55474" y="51557"/>
                  </a:lnTo>
                  <a:lnTo>
                    <a:pt x="54938" y="51450"/>
                  </a:lnTo>
                  <a:lnTo>
                    <a:pt x="55093" y="51021"/>
                  </a:lnTo>
                  <a:lnTo>
                    <a:pt x="54879" y="50569"/>
                  </a:lnTo>
                  <a:lnTo>
                    <a:pt x="54379" y="50854"/>
                  </a:lnTo>
                  <a:lnTo>
                    <a:pt x="54117" y="51283"/>
                  </a:lnTo>
                  <a:lnTo>
                    <a:pt x="54057" y="50854"/>
                  </a:lnTo>
                  <a:lnTo>
                    <a:pt x="53688" y="50366"/>
                  </a:lnTo>
                  <a:lnTo>
                    <a:pt x="53355" y="49378"/>
                  </a:lnTo>
                  <a:lnTo>
                    <a:pt x="52807" y="49866"/>
                  </a:lnTo>
                  <a:lnTo>
                    <a:pt x="52807" y="50307"/>
                  </a:lnTo>
                  <a:lnTo>
                    <a:pt x="52640" y="50854"/>
                  </a:lnTo>
                  <a:lnTo>
                    <a:pt x="52152" y="50735"/>
                  </a:lnTo>
                  <a:lnTo>
                    <a:pt x="51676" y="50628"/>
                  </a:lnTo>
                  <a:lnTo>
                    <a:pt x="51188" y="50569"/>
                  </a:lnTo>
                  <a:lnTo>
                    <a:pt x="50747" y="50902"/>
                  </a:lnTo>
                  <a:lnTo>
                    <a:pt x="50307" y="51057"/>
                  </a:lnTo>
                  <a:lnTo>
                    <a:pt x="49878" y="50628"/>
                  </a:lnTo>
                  <a:lnTo>
                    <a:pt x="50140" y="50199"/>
                  </a:lnTo>
                  <a:lnTo>
                    <a:pt x="50592" y="50080"/>
                  </a:lnTo>
                  <a:lnTo>
                    <a:pt x="51021" y="50307"/>
                  </a:lnTo>
                  <a:lnTo>
                    <a:pt x="51450" y="49926"/>
                  </a:lnTo>
                  <a:lnTo>
                    <a:pt x="51021" y="49866"/>
                  </a:lnTo>
                  <a:lnTo>
                    <a:pt x="50473" y="49866"/>
                  </a:lnTo>
                  <a:lnTo>
                    <a:pt x="50033" y="49771"/>
                  </a:lnTo>
                  <a:lnTo>
                    <a:pt x="49604" y="49652"/>
                  </a:lnTo>
                  <a:lnTo>
                    <a:pt x="49009" y="49652"/>
                  </a:lnTo>
                  <a:lnTo>
                    <a:pt x="48628" y="48521"/>
                  </a:lnTo>
                  <a:lnTo>
                    <a:pt x="48187" y="48354"/>
                  </a:lnTo>
                  <a:lnTo>
                    <a:pt x="47759" y="48068"/>
                  </a:lnTo>
                  <a:lnTo>
                    <a:pt x="47759" y="47640"/>
                  </a:lnTo>
                  <a:lnTo>
                    <a:pt x="47378" y="47151"/>
                  </a:lnTo>
                  <a:lnTo>
                    <a:pt x="47270" y="46711"/>
                  </a:lnTo>
                  <a:lnTo>
                    <a:pt x="47211" y="46282"/>
                  </a:lnTo>
                  <a:lnTo>
                    <a:pt x="47270" y="45842"/>
                  </a:lnTo>
                  <a:lnTo>
                    <a:pt x="47759" y="45675"/>
                  </a:lnTo>
                  <a:lnTo>
                    <a:pt x="48354" y="45734"/>
                  </a:lnTo>
                  <a:lnTo>
                    <a:pt x="48783" y="46282"/>
                  </a:lnTo>
                  <a:lnTo>
                    <a:pt x="49223" y="46818"/>
                  </a:lnTo>
                  <a:lnTo>
                    <a:pt x="49604" y="47366"/>
                  </a:lnTo>
                  <a:lnTo>
                    <a:pt x="50033" y="47640"/>
                  </a:lnTo>
                  <a:lnTo>
                    <a:pt x="50592" y="48068"/>
                  </a:lnTo>
                  <a:lnTo>
                    <a:pt x="51021" y="48354"/>
                  </a:lnTo>
                  <a:lnTo>
                    <a:pt x="51450" y="48521"/>
                  </a:lnTo>
                  <a:lnTo>
                    <a:pt x="51997" y="48616"/>
                  </a:lnTo>
                  <a:lnTo>
                    <a:pt x="52438" y="48616"/>
                  </a:lnTo>
                  <a:lnTo>
                    <a:pt x="53093" y="48521"/>
                  </a:lnTo>
                  <a:lnTo>
                    <a:pt x="53629" y="48402"/>
                  </a:lnTo>
                  <a:lnTo>
                    <a:pt x="54057" y="48521"/>
                  </a:lnTo>
                  <a:lnTo>
                    <a:pt x="54379" y="48949"/>
                  </a:lnTo>
                  <a:lnTo>
                    <a:pt x="54486" y="49378"/>
                  </a:lnTo>
                  <a:lnTo>
                    <a:pt x="54938" y="49604"/>
                  </a:lnTo>
                  <a:lnTo>
                    <a:pt x="55903" y="49485"/>
                  </a:lnTo>
                  <a:lnTo>
                    <a:pt x="56343" y="49771"/>
                  </a:lnTo>
                  <a:lnTo>
                    <a:pt x="56820" y="50033"/>
                  </a:lnTo>
                  <a:lnTo>
                    <a:pt x="58070" y="50080"/>
                  </a:lnTo>
                  <a:lnTo>
                    <a:pt x="59487" y="50080"/>
                  </a:lnTo>
                  <a:lnTo>
                    <a:pt x="60535" y="49926"/>
                  </a:lnTo>
                  <a:lnTo>
                    <a:pt x="60951" y="49973"/>
                  </a:lnTo>
                  <a:lnTo>
                    <a:pt x="60951" y="3037"/>
                  </a:lnTo>
                  <a:lnTo>
                    <a:pt x="60535" y="2930"/>
                  </a:lnTo>
                  <a:lnTo>
                    <a:pt x="60082" y="2501"/>
                  </a:lnTo>
                  <a:lnTo>
                    <a:pt x="59653" y="2334"/>
                  </a:lnTo>
                  <a:lnTo>
                    <a:pt x="58832" y="2334"/>
                  </a:lnTo>
                  <a:lnTo>
                    <a:pt x="58403" y="1965"/>
                  </a:lnTo>
                  <a:lnTo>
                    <a:pt x="57153" y="1799"/>
                  </a:lnTo>
                  <a:lnTo>
                    <a:pt x="56617" y="1346"/>
                  </a:lnTo>
                  <a:lnTo>
                    <a:pt x="56189" y="977"/>
                  </a:lnTo>
                  <a:lnTo>
                    <a:pt x="55736" y="858"/>
                  </a:lnTo>
                  <a:lnTo>
                    <a:pt x="55307" y="1144"/>
                  </a:lnTo>
                  <a:lnTo>
                    <a:pt x="55629" y="1680"/>
                  </a:lnTo>
                  <a:lnTo>
                    <a:pt x="56069" y="2108"/>
                  </a:lnTo>
                  <a:lnTo>
                    <a:pt x="56558" y="2227"/>
                  </a:lnTo>
                  <a:lnTo>
                    <a:pt x="56879" y="2656"/>
                  </a:lnTo>
                  <a:lnTo>
                    <a:pt x="57439" y="2930"/>
                  </a:lnTo>
                  <a:lnTo>
                    <a:pt x="57320" y="3370"/>
                  </a:lnTo>
                  <a:lnTo>
                    <a:pt x="56879" y="3644"/>
                  </a:lnTo>
                  <a:lnTo>
                    <a:pt x="56343" y="4013"/>
                  </a:lnTo>
                  <a:lnTo>
                    <a:pt x="55903" y="4180"/>
                  </a:lnTo>
                  <a:lnTo>
                    <a:pt x="56022" y="3751"/>
                  </a:lnTo>
                  <a:lnTo>
                    <a:pt x="55903" y="3215"/>
                  </a:lnTo>
                  <a:lnTo>
                    <a:pt x="55474" y="3311"/>
                  </a:lnTo>
                  <a:lnTo>
                    <a:pt x="55093" y="3751"/>
                  </a:lnTo>
                  <a:lnTo>
                    <a:pt x="54653" y="3751"/>
                  </a:lnTo>
                  <a:lnTo>
                    <a:pt x="54224" y="3644"/>
                  </a:lnTo>
                  <a:lnTo>
                    <a:pt x="53783" y="4013"/>
                  </a:lnTo>
                  <a:lnTo>
                    <a:pt x="52640" y="4013"/>
                  </a:lnTo>
                  <a:lnTo>
                    <a:pt x="52640" y="4466"/>
                  </a:lnTo>
                  <a:lnTo>
                    <a:pt x="51938" y="4180"/>
                  </a:lnTo>
                  <a:lnTo>
                    <a:pt x="51724" y="3751"/>
                  </a:lnTo>
                  <a:lnTo>
                    <a:pt x="51724" y="3311"/>
                  </a:lnTo>
                  <a:lnTo>
                    <a:pt x="51283" y="3525"/>
                  </a:lnTo>
                  <a:lnTo>
                    <a:pt x="50747" y="3751"/>
                  </a:lnTo>
                  <a:lnTo>
                    <a:pt x="50199" y="3906"/>
                  </a:lnTo>
                  <a:lnTo>
                    <a:pt x="49711" y="4013"/>
                  </a:lnTo>
                  <a:lnTo>
                    <a:pt x="49223" y="4299"/>
                  </a:lnTo>
                  <a:lnTo>
                    <a:pt x="48628" y="4347"/>
                  </a:lnTo>
                  <a:lnTo>
                    <a:pt x="48092" y="4728"/>
                  </a:lnTo>
                  <a:lnTo>
                    <a:pt x="47640" y="5001"/>
                  </a:lnTo>
                  <a:lnTo>
                    <a:pt x="47211" y="5001"/>
                  </a:lnTo>
                  <a:lnTo>
                    <a:pt x="46937" y="5430"/>
                  </a:lnTo>
                  <a:lnTo>
                    <a:pt x="47044" y="5871"/>
                  </a:lnTo>
                  <a:lnTo>
                    <a:pt x="46508" y="6145"/>
                  </a:lnTo>
                  <a:lnTo>
                    <a:pt x="46080" y="6145"/>
                  </a:lnTo>
                  <a:lnTo>
                    <a:pt x="45592" y="6311"/>
                  </a:lnTo>
                  <a:lnTo>
                    <a:pt x="45151" y="5978"/>
                  </a:lnTo>
                  <a:lnTo>
                    <a:pt x="44877" y="5490"/>
                  </a:lnTo>
                  <a:lnTo>
                    <a:pt x="44877" y="5061"/>
                  </a:lnTo>
                  <a:lnTo>
                    <a:pt x="45853" y="5061"/>
                  </a:lnTo>
                  <a:lnTo>
                    <a:pt x="45853" y="4501"/>
                  </a:lnTo>
                  <a:lnTo>
                    <a:pt x="45425" y="4073"/>
                  </a:lnTo>
                  <a:lnTo>
                    <a:pt x="44996" y="3811"/>
                  </a:lnTo>
                  <a:lnTo>
                    <a:pt x="44544" y="3751"/>
                  </a:lnTo>
                  <a:lnTo>
                    <a:pt x="44008" y="3644"/>
                  </a:lnTo>
                  <a:lnTo>
                    <a:pt x="43294" y="4013"/>
                  </a:lnTo>
                  <a:lnTo>
                    <a:pt x="43841" y="4180"/>
                  </a:lnTo>
                  <a:lnTo>
                    <a:pt x="43579" y="5490"/>
                  </a:lnTo>
                  <a:lnTo>
                    <a:pt x="43901" y="5978"/>
                  </a:lnTo>
                  <a:lnTo>
                    <a:pt x="44175" y="6406"/>
                  </a:lnTo>
                  <a:lnTo>
                    <a:pt x="44115" y="6847"/>
                  </a:lnTo>
                  <a:lnTo>
                    <a:pt x="43901" y="7288"/>
                  </a:lnTo>
                  <a:lnTo>
                    <a:pt x="43353" y="6966"/>
                  </a:lnTo>
                  <a:lnTo>
                    <a:pt x="42924" y="6740"/>
                  </a:lnTo>
                  <a:lnTo>
                    <a:pt x="42496" y="6966"/>
                  </a:lnTo>
                  <a:lnTo>
                    <a:pt x="41936" y="6966"/>
                  </a:lnTo>
                  <a:lnTo>
                    <a:pt x="41674" y="7395"/>
                  </a:lnTo>
                  <a:lnTo>
                    <a:pt x="41246" y="7454"/>
                  </a:lnTo>
                  <a:lnTo>
                    <a:pt x="40793" y="7716"/>
                  </a:lnTo>
                  <a:lnTo>
                    <a:pt x="40364" y="7990"/>
                  </a:lnTo>
                  <a:lnTo>
                    <a:pt x="40364" y="8419"/>
                  </a:lnTo>
                  <a:lnTo>
                    <a:pt x="40793" y="8812"/>
                  </a:lnTo>
                  <a:lnTo>
                    <a:pt x="40531" y="9240"/>
                  </a:lnTo>
                  <a:lnTo>
                    <a:pt x="39995" y="9240"/>
                  </a:lnTo>
                  <a:lnTo>
                    <a:pt x="39436" y="9193"/>
                  </a:lnTo>
                  <a:lnTo>
                    <a:pt x="38948" y="8966"/>
                  </a:lnTo>
                  <a:lnTo>
                    <a:pt x="38459" y="8907"/>
                  </a:lnTo>
                  <a:lnTo>
                    <a:pt x="38031" y="8419"/>
                  </a:lnTo>
                  <a:lnTo>
                    <a:pt x="37590" y="8704"/>
                  </a:lnTo>
                  <a:lnTo>
                    <a:pt x="37697" y="9193"/>
                  </a:lnTo>
                  <a:lnTo>
                    <a:pt x="38031" y="9621"/>
                  </a:lnTo>
                  <a:lnTo>
                    <a:pt x="38459" y="9621"/>
                  </a:lnTo>
                  <a:lnTo>
                    <a:pt x="38948" y="9788"/>
                  </a:lnTo>
                  <a:lnTo>
                    <a:pt x="38948" y="10217"/>
                  </a:lnTo>
                  <a:lnTo>
                    <a:pt x="38150" y="10217"/>
                  </a:lnTo>
                  <a:lnTo>
                    <a:pt x="37697" y="10383"/>
                  </a:lnTo>
                  <a:lnTo>
                    <a:pt x="37221" y="9955"/>
                  </a:lnTo>
                  <a:lnTo>
                    <a:pt x="36614" y="9788"/>
                  </a:lnTo>
                  <a:lnTo>
                    <a:pt x="36340" y="9240"/>
                  </a:lnTo>
                  <a:lnTo>
                    <a:pt x="36340" y="8704"/>
                  </a:lnTo>
                  <a:lnTo>
                    <a:pt x="35804" y="8704"/>
                  </a:lnTo>
                  <a:lnTo>
                    <a:pt x="35804" y="7931"/>
                  </a:lnTo>
                  <a:lnTo>
                    <a:pt x="35911" y="7454"/>
                  </a:lnTo>
                  <a:lnTo>
                    <a:pt x="35649" y="7002"/>
                  </a:lnTo>
                  <a:lnTo>
                    <a:pt x="35090" y="6740"/>
                  </a:lnTo>
                  <a:lnTo>
                    <a:pt x="34935" y="6311"/>
                  </a:lnTo>
                  <a:lnTo>
                    <a:pt x="34935" y="6311"/>
                  </a:lnTo>
                  <a:lnTo>
                    <a:pt x="35090" y="6406"/>
                  </a:lnTo>
                  <a:lnTo>
                    <a:pt x="35530" y="6466"/>
                  </a:lnTo>
                  <a:lnTo>
                    <a:pt x="36078" y="6466"/>
                  </a:lnTo>
                  <a:lnTo>
                    <a:pt x="36507" y="6847"/>
                  </a:lnTo>
                  <a:lnTo>
                    <a:pt x="38150" y="7002"/>
                  </a:lnTo>
                  <a:lnTo>
                    <a:pt x="38578" y="7121"/>
                  </a:lnTo>
                  <a:lnTo>
                    <a:pt x="39007" y="7228"/>
                  </a:lnTo>
                  <a:lnTo>
                    <a:pt x="39543" y="7121"/>
                  </a:lnTo>
                  <a:lnTo>
                    <a:pt x="39995" y="6966"/>
                  </a:lnTo>
                  <a:lnTo>
                    <a:pt x="40424" y="6847"/>
                  </a:lnTo>
                  <a:lnTo>
                    <a:pt x="40912" y="6680"/>
                  </a:lnTo>
                  <a:lnTo>
                    <a:pt x="41341" y="6252"/>
                  </a:lnTo>
                  <a:lnTo>
                    <a:pt x="41400" y="5752"/>
                  </a:lnTo>
                  <a:lnTo>
                    <a:pt x="41341" y="5263"/>
                  </a:lnTo>
                  <a:lnTo>
                    <a:pt x="40960" y="4787"/>
                  </a:lnTo>
                  <a:lnTo>
                    <a:pt x="40531" y="4501"/>
                  </a:lnTo>
                  <a:lnTo>
                    <a:pt x="40091" y="4501"/>
                  </a:lnTo>
                  <a:lnTo>
                    <a:pt x="39543" y="4466"/>
                  </a:lnTo>
                  <a:lnTo>
                    <a:pt x="39174" y="4013"/>
                  </a:lnTo>
                  <a:lnTo>
                    <a:pt x="38745" y="3811"/>
                  </a:lnTo>
                  <a:lnTo>
                    <a:pt x="38305" y="3477"/>
                  </a:lnTo>
                  <a:lnTo>
                    <a:pt x="37864" y="3311"/>
                  </a:lnTo>
                  <a:lnTo>
                    <a:pt x="37328" y="3215"/>
                  </a:lnTo>
                  <a:lnTo>
                    <a:pt x="36781" y="3311"/>
                  </a:lnTo>
                  <a:lnTo>
                    <a:pt x="36340" y="3096"/>
                  </a:lnTo>
                  <a:lnTo>
                    <a:pt x="35911" y="2763"/>
                  </a:lnTo>
                  <a:lnTo>
                    <a:pt x="35364" y="2763"/>
                  </a:lnTo>
                  <a:lnTo>
                    <a:pt x="35256" y="3215"/>
                  </a:lnTo>
                  <a:lnTo>
                    <a:pt x="34828" y="2823"/>
                  </a:lnTo>
                  <a:lnTo>
                    <a:pt x="34554" y="2394"/>
                  </a:lnTo>
                  <a:lnTo>
                    <a:pt x="34494" y="1965"/>
                  </a:lnTo>
                  <a:lnTo>
                    <a:pt x="33685" y="2227"/>
                  </a:lnTo>
                  <a:lnTo>
                    <a:pt x="33244" y="2061"/>
                  </a:lnTo>
                  <a:lnTo>
                    <a:pt x="32816" y="1965"/>
                  </a:lnTo>
                  <a:lnTo>
                    <a:pt x="32327" y="1572"/>
                  </a:lnTo>
                  <a:lnTo>
                    <a:pt x="32816" y="1572"/>
                  </a:lnTo>
                  <a:lnTo>
                    <a:pt x="32435" y="858"/>
                  </a:lnTo>
                  <a:lnTo>
                    <a:pt x="31994" y="858"/>
                  </a:lnTo>
                  <a:lnTo>
                    <a:pt x="31565" y="691"/>
                  </a:lnTo>
                  <a:lnTo>
                    <a:pt x="31137" y="536"/>
                  </a:lnTo>
                  <a:lnTo>
                    <a:pt x="31137" y="1084"/>
                  </a:lnTo>
                  <a:lnTo>
                    <a:pt x="30589" y="691"/>
                  </a:lnTo>
                  <a:lnTo>
                    <a:pt x="30851" y="263"/>
                  </a:lnTo>
                  <a:lnTo>
                    <a:pt x="30851" y="263"/>
                  </a:lnTo>
                  <a:lnTo>
                    <a:pt x="29660" y="429"/>
                  </a:lnTo>
                  <a:lnTo>
                    <a:pt x="29494" y="977"/>
                  </a:lnTo>
                  <a:lnTo>
                    <a:pt x="29339" y="536"/>
                  </a:lnTo>
                  <a:lnTo>
                    <a:pt x="28898" y="536"/>
                  </a:lnTo>
                  <a:lnTo>
                    <a:pt x="28684" y="1"/>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4" name="Google Shape;1834;p112"/>
            <p:cNvSpPr/>
            <p:nvPr/>
          </p:nvSpPr>
          <p:spPr>
            <a:xfrm>
              <a:off x="6420700" y="1255575"/>
              <a:ext cx="283700" cy="234300"/>
            </a:xfrm>
            <a:custGeom>
              <a:rect b="b" l="l" r="r" t="t"/>
              <a:pathLst>
                <a:path extrusionOk="0" h="9372" w="11348">
                  <a:moveTo>
                    <a:pt x="11347" y="0"/>
                  </a:moveTo>
                  <a:lnTo>
                    <a:pt x="11300" y="12"/>
                  </a:lnTo>
                  <a:lnTo>
                    <a:pt x="10871" y="131"/>
                  </a:lnTo>
                  <a:lnTo>
                    <a:pt x="10430" y="131"/>
                  </a:lnTo>
                  <a:lnTo>
                    <a:pt x="9942" y="393"/>
                  </a:lnTo>
                  <a:lnTo>
                    <a:pt x="7930" y="393"/>
                  </a:lnTo>
                  <a:lnTo>
                    <a:pt x="7442" y="667"/>
                  </a:lnTo>
                  <a:lnTo>
                    <a:pt x="7216" y="1096"/>
                  </a:lnTo>
                  <a:lnTo>
                    <a:pt x="5703" y="1429"/>
                  </a:lnTo>
                  <a:lnTo>
                    <a:pt x="5275" y="1644"/>
                  </a:lnTo>
                  <a:lnTo>
                    <a:pt x="4775" y="1917"/>
                  </a:lnTo>
                  <a:lnTo>
                    <a:pt x="4513" y="2346"/>
                  </a:lnTo>
                  <a:lnTo>
                    <a:pt x="4025" y="2679"/>
                  </a:lnTo>
                  <a:lnTo>
                    <a:pt x="3632" y="3227"/>
                  </a:lnTo>
                  <a:lnTo>
                    <a:pt x="3632" y="3763"/>
                  </a:lnTo>
                  <a:lnTo>
                    <a:pt x="3203" y="3763"/>
                  </a:lnTo>
                  <a:lnTo>
                    <a:pt x="2667" y="3882"/>
                  </a:lnTo>
                  <a:lnTo>
                    <a:pt x="2120" y="4084"/>
                  </a:lnTo>
                  <a:lnTo>
                    <a:pt x="2334" y="4573"/>
                  </a:lnTo>
                  <a:lnTo>
                    <a:pt x="2774" y="4573"/>
                  </a:lnTo>
                  <a:lnTo>
                    <a:pt x="2834" y="5013"/>
                  </a:lnTo>
                  <a:lnTo>
                    <a:pt x="2393" y="5073"/>
                  </a:lnTo>
                  <a:lnTo>
                    <a:pt x="1846" y="5073"/>
                  </a:lnTo>
                  <a:lnTo>
                    <a:pt x="1584" y="5620"/>
                  </a:lnTo>
                  <a:lnTo>
                    <a:pt x="1084" y="5894"/>
                  </a:lnTo>
                  <a:lnTo>
                    <a:pt x="988" y="6323"/>
                  </a:lnTo>
                  <a:lnTo>
                    <a:pt x="869" y="6811"/>
                  </a:lnTo>
                  <a:lnTo>
                    <a:pt x="429" y="6704"/>
                  </a:lnTo>
                  <a:lnTo>
                    <a:pt x="107" y="7144"/>
                  </a:lnTo>
                  <a:lnTo>
                    <a:pt x="0" y="7573"/>
                  </a:lnTo>
                  <a:lnTo>
                    <a:pt x="107" y="8002"/>
                  </a:lnTo>
                  <a:lnTo>
                    <a:pt x="703" y="7835"/>
                  </a:lnTo>
                  <a:lnTo>
                    <a:pt x="1143" y="8121"/>
                  </a:lnTo>
                  <a:lnTo>
                    <a:pt x="1584" y="8121"/>
                  </a:lnTo>
                  <a:lnTo>
                    <a:pt x="2072" y="8490"/>
                  </a:lnTo>
                  <a:lnTo>
                    <a:pt x="1846" y="9085"/>
                  </a:lnTo>
                  <a:lnTo>
                    <a:pt x="3096" y="9204"/>
                  </a:lnTo>
                  <a:lnTo>
                    <a:pt x="3751" y="9252"/>
                  </a:lnTo>
                  <a:lnTo>
                    <a:pt x="4287" y="9371"/>
                  </a:lnTo>
                  <a:lnTo>
                    <a:pt x="4775" y="9371"/>
                  </a:lnTo>
                  <a:lnTo>
                    <a:pt x="4775" y="8823"/>
                  </a:lnTo>
                  <a:lnTo>
                    <a:pt x="4620" y="8395"/>
                  </a:lnTo>
                  <a:lnTo>
                    <a:pt x="4179" y="8002"/>
                  </a:lnTo>
                  <a:lnTo>
                    <a:pt x="3751" y="7573"/>
                  </a:lnTo>
                  <a:lnTo>
                    <a:pt x="3489" y="7144"/>
                  </a:lnTo>
                  <a:lnTo>
                    <a:pt x="3525" y="6585"/>
                  </a:lnTo>
                  <a:lnTo>
                    <a:pt x="3632" y="6156"/>
                  </a:lnTo>
                  <a:lnTo>
                    <a:pt x="3917" y="5620"/>
                  </a:lnTo>
                  <a:lnTo>
                    <a:pt x="4346" y="5168"/>
                  </a:lnTo>
                  <a:lnTo>
                    <a:pt x="4775" y="4846"/>
                  </a:lnTo>
                  <a:lnTo>
                    <a:pt x="5168" y="4311"/>
                  </a:lnTo>
                  <a:lnTo>
                    <a:pt x="5596" y="3930"/>
                  </a:lnTo>
                  <a:lnTo>
                    <a:pt x="5965" y="3489"/>
                  </a:lnTo>
                  <a:lnTo>
                    <a:pt x="6418" y="3108"/>
                  </a:lnTo>
                  <a:lnTo>
                    <a:pt x="6847" y="2953"/>
                  </a:lnTo>
                  <a:lnTo>
                    <a:pt x="7382" y="2632"/>
                  </a:lnTo>
                  <a:lnTo>
                    <a:pt x="7835" y="2513"/>
                  </a:lnTo>
                  <a:lnTo>
                    <a:pt x="8263" y="2084"/>
                  </a:lnTo>
                  <a:lnTo>
                    <a:pt x="8633" y="1644"/>
                  </a:lnTo>
                  <a:lnTo>
                    <a:pt x="9085" y="1644"/>
                  </a:lnTo>
                  <a:lnTo>
                    <a:pt x="9680" y="1263"/>
                  </a:lnTo>
                  <a:lnTo>
                    <a:pt x="10168" y="1155"/>
                  </a:lnTo>
                  <a:lnTo>
                    <a:pt x="11347" y="977"/>
                  </a:lnTo>
                  <a:lnTo>
                    <a:pt x="11347" y="0"/>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5" name="Google Shape;1835;p112"/>
            <p:cNvSpPr/>
            <p:nvPr/>
          </p:nvSpPr>
          <p:spPr>
            <a:xfrm>
              <a:off x="6704375" y="1234150"/>
              <a:ext cx="79200" cy="45850"/>
            </a:xfrm>
            <a:custGeom>
              <a:rect b="b" l="l" r="r" t="t"/>
              <a:pathLst>
                <a:path extrusionOk="0" h="1834" w="3168">
                  <a:moveTo>
                    <a:pt x="1631" y="0"/>
                  </a:moveTo>
                  <a:lnTo>
                    <a:pt x="1203" y="167"/>
                  </a:lnTo>
                  <a:lnTo>
                    <a:pt x="834" y="595"/>
                  </a:lnTo>
                  <a:lnTo>
                    <a:pt x="381" y="595"/>
                  </a:lnTo>
                  <a:lnTo>
                    <a:pt x="0" y="857"/>
                  </a:lnTo>
                  <a:lnTo>
                    <a:pt x="0" y="1834"/>
                  </a:lnTo>
                  <a:lnTo>
                    <a:pt x="215" y="1786"/>
                  </a:lnTo>
                  <a:lnTo>
                    <a:pt x="667" y="1691"/>
                  </a:lnTo>
                  <a:lnTo>
                    <a:pt x="1203" y="1417"/>
                  </a:lnTo>
                  <a:lnTo>
                    <a:pt x="2453" y="1250"/>
                  </a:lnTo>
                  <a:lnTo>
                    <a:pt x="2715" y="822"/>
                  </a:lnTo>
                  <a:lnTo>
                    <a:pt x="3167" y="441"/>
                  </a:lnTo>
                  <a:lnTo>
                    <a:pt x="2882" y="0"/>
                  </a:lnTo>
                  <a:close/>
                </a:path>
              </a:pathLst>
            </a:custGeom>
            <a:solidFill>
              <a:srgbClr val="04053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36" name="Google Shape;1836;p112"/>
          <p:cNvSpPr/>
          <p:nvPr/>
        </p:nvSpPr>
        <p:spPr>
          <a:xfrm>
            <a:off x="12044513" y="6288830"/>
            <a:ext cx="267300" cy="267300"/>
          </a:xfrm>
          <a:prstGeom prst="ellipse">
            <a:avLst/>
          </a:prstGeom>
          <a:solidFill>
            <a:srgbClr val="040531"/>
          </a:solidFill>
          <a:ln cap="flat" cmpd="sng" w="9525">
            <a:solidFill>
              <a:srgbClr val="17336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37" name="Google Shape;1837;p112"/>
          <p:cNvPicPr preferRelativeResize="0"/>
          <p:nvPr/>
        </p:nvPicPr>
        <p:blipFill>
          <a:blip r:embed="rId3">
            <a:alphaModFix/>
          </a:blip>
          <a:stretch>
            <a:fillRect/>
          </a:stretch>
        </p:blipFill>
        <p:spPr>
          <a:xfrm>
            <a:off x="12993658" y="5475281"/>
            <a:ext cx="2123945" cy="599705"/>
          </a:xfrm>
          <a:prstGeom prst="rect">
            <a:avLst/>
          </a:prstGeom>
          <a:noFill/>
          <a:ln>
            <a:noFill/>
          </a:ln>
        </p:spPr>
      </p:pic>
      <p:sp>
        <p:nvSpPr>
          <p:cNvPr id="1838" name="Google Shape;1838;p112"/>
          <p:cNvSpPr/>
          <p:nvPr/>
        </p:nvSpPr>
        <p:spPr>
          <a:xfrm>
            <a:off x="1676400" y="3966375"/>
            <a:ext cx="3408300" cy="6148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100">
                <a:solidFill>
                  <a:schemeClr val="lt1"/>
                </a:solidFill>
                <a:latin typeface="Montserrat SemiBold"/>
                <a:ea typeface="Montserrat SemiBold"/>
                <a:cs typeface="Montserrat SemiBold"/>
                <a:sym typeface="Montserrat SemiBold"/>
              </a:rPr>
              <a:t>Data </a:t>
            </a:r>
            <a:endParaRPr sz="3100">
              <a:solidFill>
                <a:schemeClr val="l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3100">
                <a:solidFill>
                  <a:schemeClr val="lt1"/>
                </a:solidFill>
                <a:latin typeface="Montserrat SemiBold"/>
                <a:ea typeface="Montserrat SemiBold"/>
                <a:cs typeface="Montserrat SemiBold"/>
                <a:sym typeface="Montserrat SemiBold"/>
              </a:rPr>
              <a:t>Product</a:t>
            </a:r>
            <a:endParaRPr sz="1700">
              <a:solidFill>
                <a:schemeClr val="lt1"/>
              </a:solidFill>
              <a:latin typeface="Montserrat SemiBold"/>
              <a:ea typeface="Montserrat SemiBold"/>
              <a:cs typeface="Montserrat SemiBold"/>
              <a:sym typeface="Montserrat SemiBold"/>
            </a:endParaRPr>
          </a:p>
        </p:txBody>
      </p:sp>
      <p:grpSp>
        <p:nvGrpSpPr>
          <p:cNvPr id="1839" name="Google Shape;1839;p112"/>
          <p:cNvGrpSpPr/>
          <p:nvPr/>
        </p:nvGrpSpPr>
        <p:grpSpPr>
          <a:xfrm>
            <a:off x="14946703" y="3567453"/>
            <a:ext cx="12357105" cy="7344846"/>
            <a:chOff x="3676125" y="3122650"/>
            <a:chExt cx="9816575" cy="5834800"/>
          </a:xfrm>
        </p:grpSpPr>
        <p:grpSp>
          <p:nvGrpSpPr>
            <p:cNvPr id="1840" name="Google Shape;1840;p112"/>
            <p:cNvGrpSpPr/>
            <p:nvPr/>
          </p:nvGrpSpPr>
          <p:grpSpPr>
            <a:xfrm>
              <a:off x="3837250" y="3250100"/>
              <a:ext cx="9529016" cy="5574200"/>
              <a:chOff x="3837250" y="2564300"/>
              <a:chExt cx="9529016" cy="5574200"/>
            </a:xfrm>
          </p:grpSpPr>
          <p:sp>
            <p:nvSpPr>
              <p:cNvPr id="1841" name="Google Shape;1841;p112"/>
              <p:cNvSpPr/>
              <p:nvPr/>
            </p:nvSpPr>
            <p:spPr>
              <a:xfrm>
                <a:off x="10310850" y="4252550"/>
                <a:ext cx="3003050" cy="1266200"/>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38100">
                <a:solidFill>
                  <a:schemeClr val="accent2"/>
                </a:solidFill>
                <a:prstDash val="solid"/>
                <a:round/>
                <a:headEnd len="med" w="med" type="none"/>
                <a:tailEnd len="med" w="med" type="none"/>
              </a:ln>
            </p:spPr>
          </p:sp>
          <p:sp>
            <p:nvSpPr>
              <p:cNvPr id="1842" name="Google Shape;1842;p112"/>
              <p:cNvSpPr/>
              <p:nvPr/>
            </p:nvSpPr>
            <p:spPr>
              <a:xfrm>
                <a:off x="6156950" y="3353422"/>
                <a:ext cx="1636379" cy="57541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38100">
                <a:solidFill>
                  <a:schemeClr val="accent2"/>
                </a:solidFill>
                <a:prstDash val="solid"/>
                <a:round/>
                <a:headEnd len="med" w="med" type="none"/>
                <a:tailEnd len="med" w="med" type="none"/>
              </a:ln>
            </p:spPr>
          </p:sp>
          <p:sp>
            <p:nvSpPr>
              <p:cNvPr id="1843" name="Google Shape;1843;p112"/>
              <p:cNvSpPr/>
              <p:nvPr/>
            </p:nvSpPr>
            <p:spPr>
              <a:xfrm>
                <a:off x="4844228" y="3353425"/>
                <a:ext cx="1312722" cy="1690341"/>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38100">
                <a:solidFill>
                  <a:schemeClr val="accent2"/>
                </a:solidFill>
                <a:prstDash val="solid"/>
                <a:round/>
                <a:headEnd len="med" w="med" type="none"/>
                <a:tailEnd len="med" w="med" type="none"/>
              </a:ln>
            </p:spPr>
          </p:sp>
          <p:sp>
            <p:nvSpPr>
              <p:cNvPr id="1844" name="Google Shape;1844;p112"/>
              <p:cNvSpPr/>
              <p:nvPr/>
            </p:nvSpPr>
            <p:spPr>
              <a:xfrm>
                <a:off x="4934150" y="3982800"/>
                <a:ext cx="2877175" cy="1222800"/>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38100">
                <a:solidFill>
                  <a:schemeClr val="accent2"/>
                </a:solidFill>
                <a:prstDash val="solid"/>
                <a:round/>
                <a:headEnd len="med" w="med" type="none"/>
                <a:tailEnd len="med" w="med" type="none"/>
              </a:ln>
            </p:spPr>
          </p:sp>
          <p:sp>
            <p:nvSpPr>
              <p:cNvPr id="1845" name="Google Shape;1845;p112"/>
              <p:cNvSpPr/>
              <p:nvPr/>
            </p:nvSpPr>
            <p:spPr>
              <a:xfrm>
                <a:off x="3837250" y="3605200"/>
                <a:ext cx="899084" cy="145651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38100">
                <a:solidFill>
                  <a:schemeClr val="accent2"/>
                </a:solidFill>
                <a:prstDash val="solid"/>
                <a:round/>
                <a:headEnd len="med" w="med" type="none"/>
                <a:tailEnd len="med" w="med" type="none"/>
              </a:ln>
            </p:spPr>
          </p:sp>
          <p:sp>
            <p:nvSpPr>
              <p:cNvPr id="1846" name="Google Shape;1846;p112"/>
              <p:cNvSpPr/>
              <p:nvPr/>
            </p:nvSpPr>
            <p:spPr>
              <a:xfrm>
                <a:off x="7132640" y="4036750"/>
                <a:ext cx="750600" cy="2175850"/>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38100">
                <a:solidFill>
                  <a:schemeClr val="accent2"/>
                </a:solidFill>
                <a:prstDash val="solid"/>
                <a:round/>
                <a:headEnd len="med" w="med" type="none"/>
                <a:tailEnd len="med" w="med" type="none"/>
              </a:ln>
            </p:spPr>
          </p:sp>
          <p:sp>
            <p:nvSpPr>
              <p:cNvPr id="1847" name="Google Shape;1847;p112"/>
              <p:cNvSpPr/>
              <p:nvPr/>
            </p:nvSpPr>
            <p:spPr>
              <a:xfrm>
                <a:off x="7343775" y="5906900"/>
                <a:ext cx="1996050" cy="2211825"/>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38100">
                <a:solidFill>
                  <a:schemeClr val="accent2"/>
                </a:solidFill>
                <a:prstDash val="solid"/>
                <a:round/>
                <a:headEnd len="med" w="med" type="none"/>
                <a:tailEnd len="med" w="med" type="none"/>
              </a:ln>
            </p:spPr>
          </p:sp>
          <p:sp>
            <p:nvSpPr>
              <p:cNvPr id="1848" name="Google Shape;1848;p112"/>
              <p:cNvSpPr/>
              <p:nvPr/>
            </p:nvSpPr>
            <p:spPr>
              <a:xfrm>
                <a:off x="7006554" y="6410425"/>
                <a:ext cx="229325" cy="169032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38100">
                <a:solidFill>
                  <a:schemeClr val="accent2"/>
                </a:solidFill>
                <a:prstDash val="solid"/>
                <a:round/>
                <a:headEnd len="med" w="med" type="none"/>
                <a:tailEnd len="med" w="med" type="none"/>
              </a:ln>
            </p:spPr>
          </p:sp>
          <p:sp>
            <p:nvSpPr>
              <p:cNvPr id="1849" name="Google Shape;1849;p112"/>
              <p:cNvSpPr/>
              <p:nvPr/>
            </p:nvSpPr>
            <p:spPr>
              <a:xfrm>
                <a:off x="4088975" y="7003825"/>
                <a:ext cx="3074975" cy="1134675"/>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38100">
                <a:solidFill>
                  <a:schemeClr val="accent2"/>
                </a:solidFill>
                <a:prstDash val="solid"/>
                <a:round/>
                <a:headEnd len="med" w="med" type="none"/>
                <a:tailEnd len="med" w="med" type="none"/>
              </a:ln>
            </p:spPr>
          </p:sp>
          <p:sp>
            <p:nvSpPr>
              <p:cNvPr id="1850" name="Google Shape;1850;p112"/>
              <p:cNvSpPr/>
              <p:nvPr/>
            </p:nvSpPr>
            <p:spPr>
              <a:xfrm>
                <a:off x="10526650" y="3677100"/>
                <a:ext cx="1996025" cy="4297775"/>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38100">
                <a:solidFill>
                  <a:schemeClr val="accent2"/>
                </a:solidFill>
                <a:prstDash val="solid"/>
                <a:round/>
                <a:headEnd len="med" w="med" type="none"/>
                <a:tailEnd len="med" w="med" type="none"/>
              </a:ln>
            </p:spPr>
          </p:sp>
          <p:sp>
            <p:nvSpPr>
              <p:cNvPr id="1851" name="Google Shape;1851;p112"/>
              <p:cNvSpPr/>
              <p:nvPr/>
            </p:nvSpPr>
            <p:spPr>
              <a:xfrm>
                <a:off x="10598575" y="7712423"/>
                <a:ext cx="2373675" cy="318475"/>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38100">
                <a:solidFill>
                  <a:schemeClr val="accent2"/>
                </a:solidFill>
                <a:prstDash val="solid"/>
                <a:round/>
                <a:headEnd len="med" w="med" type="none"/>
                <a:tailEnd len="med" w="med" type="none"/>
              </a:ln>
            </p:spPr>
          </p:sp>
          <p:sp>
            <p:nvSpPr>
              <p:cNvPr id="1852" name="Google Shape;1852;p112"/>
              <p:cNvSpPr/>
              <p:nvPr/>
            </p:nvSpPr>
            <p:spPr>
              <a:xfrm>
                <a:off x="9429725" y="5924900"/>
                <a:ext cx="1078950" cy="2014000"/>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38100">
                <a:solidFill>
                  <a:schemeClr val="accent2"/>
                </a:solidFill>
                <a:prstDash val="solid"/>
                <a:round/>
                <a:headEnd len="med" w="med" type="none"/>
                <a:tailEnd len="med" w="med" type="none"/>
              </a:ln>
            </p:spPr>
          </p:sp>
          <p:sp>
            <p:nvSpPr>
              <p:cNvPr id="1853" name="Google Shape;1853;p112"/>
              <p:cNvSpPr/>
              <p:nvPr/>
            </p:nvSpPr>
            <p:spPr>
              <a:xfrm>
                <a:off x="12874770" y="5511300"/>
                <a:ext cx="444625" cy="2409625"/>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38100">
                <a:solidFill>
                  <a:schemeClr val="accent2"/>
                </a:solidFill>
                <a:prstDash val="solid"/>
                <a:round/>
                <a:headEnd len="med" w="med" type="none"/>
                <a:tailEnd len="med" w="med" type="none"/>
              </a:ln>
            </p:spPr>
          </p:sp>
          <p:sp>
            <p:nvSpPr>
              <p:cNvPr id="1854" name="Google Shape;1854;p112"/>
              <p:cNvSpPr/>
              <p:nvPr/>
            </p:nvSpPr>
            <p:spPr>
              <a:xfrm>
                <a:off x="12465693" y="3695075"/>
                <a:ext cx="416625" cy="4207875"/>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38100">
                <a:solidFill>
                  <a:schemeClr val="accent2"/>
                </a:solidFill>
                <a:prstDash val="solid"/>
                <a:round/>
                <a:headEnd len="med" w="med" type="none"/>
                <a:tailEnd len="med" w="med" type="none"/>
              </a:ln>
            </p:spPr>
          </p:sp>
          <p:sp>
            <p:nvSpPr>
              <p:cNvPr id="1855" name="Google Shape;1855;p112"/>
              <p:cNvSpPr/>
              <p:nvPr/>
            </p:nvSpPr>
            <p:spPr>
              <a:xfrm>
                <a:off x="9465700" y="4270525"/>
                <a:ext cx="899100" cy="1456550"/>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38100">
                <a:solidFill>
                  <a:schemeClr val="accent2"/>
                </a:solidFill>
                <a:prstDash val="solid"/>
                <a:round/>
                <a:headEnd len="med" w="med" type="none"/>
                <a:tailEnd len="med" w="med" type="none"/>
              </a:ln>
            </p:spPr>
          </p:sp>
          <p:sp>
            <p:nvSpPr>
              <p:cNvPr id="1856" name="Google Shape;1856;p112"/>
              <p:cNvSpPr/>
              <p:nvPr/>
            </p:nvSpPr>
            <p:spPr>
              <a:xfrm>
                <a:off x="10526650" y="2598175"/>
                <a:ext cx="1978050" cy="953050"/>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38100">
                <a:solidFill>
                  <a:schemeClr val="accent2"/>
                </a:solidFill>
                <a:prstDash val="solid"/>
                <a:round/>
                <a:headEnd len="med" w="med" type="none"/>
                <a:tailEnd len="med" w="med" type="none"/>
              </a:ln>
            </p:spPr>
          </p:sp>
          <p:sp>
            <p:nvSpPr>
              <p:cNvPr id="1857" name="Google Shape;1857;p112"/>
              <p:cNvSpPr/>
              <p:nvPr/>
            </p:nvSpPr>
            <p:spPr>
              <a:xfrm>
                <a:off x="10235499" y="2616150"/>
                <a:ext cx="293750" cy="1510500"/>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38100">
                <a:solidFill>
                  <a:schemeClr val="accent2"/>
                </a:solidFill>
                <a:prstDash val="solid"/>
                <a:round/>
                <a:headEnd len="med" w="med" type="none"/>
                <a:tailEnd len="med" w="med" type="none"/>
              </a:ln>
            </p:spPr>
          </p:sp>
          <p:sp>
            <p:nvSpPr>
              <p:cNvPr id="1858" name="Google Shape;1858;p112"/>
              <p:cNvSpPr/>
              <p:nvPr/>
            </p:nvSpPr>
            <p:spPr>
              <a:xfrm>
                <a:off x="6156950" y="2564300"/>
                <a:ext cx="4261710" cy="789117"/>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38100">
                <a:solidFill>
                  <a:schemeClr val="accent2"/>
                </a:solidFill>
                <a:prstDash val="solid"/>
                <a:round/>
                <a:headEnd len="med" w="med" type="none"/>
                <a:tailEnd len="med" w="med" type="none"/>
              </a:ln>
            </p:spPr>
          </p:sp>
          <p:sp>
            <p:nvSpPr>
              <p:cNvPr id="1859" name="Google Shape;1859;p112"/>
              <p:cNvSpPr/>
              <p:nvPr/>
            </p:nvSpPr>
            <p:spPr>
              <a:xfrm>
                <a:off x="3981075" y="5295500"/>
                <a:ext cx="755275" cy="1528500"/>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38100">
                <a:solidFill>
                  <a:schemeClr val="accent2"/>
                </a:solidFill>
                <a:prstDash val="solid"/>
                <a:round/>
                <a:headEnd len="med" w="med" type="none"/>
                <a:tailEnd len="med" w="med" type="none"/>
              </a:ln>
            </p:spPr>
          </p:sp>
          <p:sp>
            <p:nvSpPr>
              <p:cNvPr id="1860" name="Google Shape;1860;p112"/>
              <p:cNvSpPr/>
              <p:nvPr/>
            </p:nvSpPr>
            <p:spPr>
              <a:xfrm>
                <a:off x="7307825" y="5870950"/>
                <a:ext cx="2049975" cy="485525"/>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38100">
                <a:solidFill>
                  <a:schemeClr val="accent2"/>
                </a:solidFill>
                <a:prstDash val="solid"/>
                <a:round/>
                <a:headEnd len="med" w="med" type="none"/>
                <a:tailEnd len="med" w="med" type="none"/>
              </a:ln>
            </p:spPr>
          </p:sp>
          <p:sp>
            <p:nvSpPr>
              <p:cNvPr id="1861" name="Google Shape;1861;p112"/>
              <p:cNvSpPr/>
              <p:nvPr/>
            </p:nvSpPr>
            <p:spPr>
              <a:xfrm>
                <a:off x="12558650" y="3713075"/>
                <a:ext cx="807616" cy="169032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38100">
                <a:solidFill>
                  <a:schemeClr val="accent2"/>
                </a:solidFill>
                <a:prstDash val="solid"/>
                <a:round/>
                <a:headEnd len="med" w="med" type="none"/>
                <a:tailEnd len="med" w="med" type="none"/>
              </a:ln>
            </p:spPr>
          </p:sp>
        </p:grpSp>
        <p:grpSp>
          <p:nvGrpSpPr>
            <p:cNvPr id="1862" name="Google Shape;1862;p112"/>
            <p:cNvGrpSpPr/>
            <p:nvPr/>
          </p:nvGrpSpPr>
          <p:grpSpPr>
            <a:xfrm>
              <a:off x="3676125" y="3122650"/>
              <a:ext cx="9816575" cy="5834800"/>
              <a:chOff x="3676125" y="2436850"/>
              <a:chExt cx="9816575" cy="5834800"/>
            </a:xfrm>
          </p:grpSpPr>
          <p:sp>
            <p:nvSpPr>
              <p:cNvPr id="1863" name="Google Shape;1863;p112"/>
              <p:cNvSpPr/>
              <p:nvPr/>
            </p:nvSpPr>
            <p:spPr>
              <a:xfrm>
                <a:off x="10129100" y="4058238"/>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64" name="Google Shape;1864;p112"/>
              <p:cNvSpPr/>
              <p:nvPr/>
            </p:nvSpPr>
            <p:spPr>
              <a:xfrm>
                <a:off x="3793050" y="68233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65" name="Google Shape;1865;p112"/>
              <p:cNvSpPr/>
              <p:nvPr/>
            </p:nvSpPr>
            <p:spPr>
              <a:xfrm>
                <a:off x="4646750" y="50336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66" name="Google Shape;1866;p112"/>
              <p:cNvSpPr/>
              <p:nvPr/>
            </p:nvSpPr>
            <p:spPr>
              <a:xfrm>
                <a:off x="7075200" y="62119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67" name="Google Shape;1867;p112"/>
              <p:cNvSpPr/>
              <p:nvPr/>
            </p:nvSpPr>
            <p:spPr>
              <a:xfrm>
                <a:off x="3676125" y="34768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68" name="Google Shape;1868;p112"/>
              <p:cNvSpPr/>
              <p:nvPr/>
            </p:nvSpPr>
            <p:spPr>
              <a:xfrm>
                <a:off x="7712725" y="37675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69" name="Google Shape;1869;p112"/>
              <p:cNvSpPr/>
              <p:nvPr/>
            </p:nvSpPr>
            <p:spPr>
              <a:xfrm>
                <a:off x="9254575" y="5708475"/>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70" name="Google Shape;1870;p112"/>
              <p:cNvSpPr/>
              <p:nvPr/>
            </p:nvSpPr>
            <p:spPr>
              <a:xfrm>
                <a:off x="12404325" y="34768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71" name="Google Shape;1871;p112"/>
              <p:cNvSpPr/>
              <p:nvPr/>
            </p:nvSpPr>
            <p:spPr>
              <a:xfrm>
                <a:off x="10308925" y="24368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72" name="Google Shape;1872;p112"/>
              <p:cNvSpPr/>
              <p:nvPr/>
            </p:nvSpPr>
            <p:spPr>
              <a:xfrm>
                <a:off x="7075200" y="79809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73" name="Google Shape;1873;p112"/>
              <p:cNvSpPr/>
              <p:nvPr/>
            </p:nvSpPr>
            <p:spPr>
              <a:xfrm>
                <a:off x="12736125" y="777940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74" name="Google Shape;1874;p112"/>
              <p:cNvSpPr/>
              <p:nvPr/>
            </p:nvSpPr>
            <p:spPr>
              <a:xfrm>
                <a:off x="10308925" y="7891050"/>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875" name="Google Shape;1875;p112"/>
              <p:cNvSpPr/>
              <p:nvPr/>
            </p:nvSpPr>
            <p:spPr>
              <a:xfrm>
                <a:off x="13160900" y="5324363"/>
                <a:ext cx="331800" cy="290700"/>
              </a:xfrm>
              <a:prstGeom prst="hexagon">
                <a:avLst>
                  <a:gd fmla="val 15948" name="adj"/>
                  <a:gd fmla="val 115470" name="vf"/>
                </a:avLst>
              </a:prstGeom>
              <a:solidFill>
                <a:schemeClr val="dk2"/>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grpSp>
      </p:grpSp>
      <p:sp>
        <p:nvSpPr>
          <p:cNvPr id="1876" name="Google Shape;1876;p112"/>
          <p:cNvSpPr/>
          <p:nvPr/>
        </p:nvSpPr>
        <p:spPr>
          <a:xfrm>
            <a:off x="20995478" y="6692577"/>
            <a:ext cx="1095000" cy="10950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77" name="Google Shape;1877;p112"/>
          <p:cNvGrpSpPr/>
          <p:nvPr/>
        </p:nvGrpSpPr>
        <p:grpSpPr>
          <a:xfrm>
            <a:off x="21307429" y="6977399"/>
            <a:ext cx="469665" cy="524678"/>
            <a:chOff x="16046648" y="6737016"/>
            <a:chExt cx="447300" cy="499693"/>
          </a:xfrm>
        </p:grpSpPr>
        <p:grpSp>
          <p:nvGrpSpPr>
            <p:cNvPr id="1878" name="Google Shape;1878;p112"/>
            <p:cNvGrpSpPr/>
            <p:nvPr/>
          </p:nvGrpSpPr>
          <p:grpSpPr>
            <a:xfrm>
              <a:off x="16106199" y="6737016"/>
              <a:ext cx="328197" cy="497659"/>
              <a:chOff x="705445" y="4557675"/>
              <a:chExt cx="142800" cy="238800"/>
            </a:xfrm>
          </p:grpSpPr>
          <p:sp>
            <p:nvSpPr>
              <p:cNvPr id="1879" name="Google Shape;1879;p112"/>
              <p:cNvSpPr/>
              <p:nvPr/>
            </p:nvSpPr>
            <p:spPr>
              <a:xfrm>
                <a:off x="705445" y="4557675"/>
                <a:ext cx="142800" cy="238800"/>
              </a:xfrm>
              <a:prstGeom prst="rect">
                <a:avLst/>
              </a:prstGeom>
              <a:no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80" name="Google Shape;1880;p112"/>
              <p:cNvGrpSpPr/>
              <p:nvPr/>
            </p:nvGrpSpPr>
            <p:grpSpPr>
              <a:xfrm>
                <a:off x="736338" y="4608025"/>
                <a:ext cx="81038" cy="52500"/>
                <a:chOff x="733783" y="4588975"/>
                <a:chExt cx="81038" cy="52500"/>
              </a:xfrm>
            </p:grpSpPr>
            <p:sp>
              <p:nvSpPr>
                <p:cNvPr id="1881" name="Google Shape;1881;p112"/>
                <p:cNvSpPr/>
                <p:nvPr/>
              </p:nvSpPr>
              <p:spPr>
                <a:xfrm>
                  <a:off x="733783" y="4588975"/>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2" name="Google Shape;1882;p112"/>
                <p:cNvSpPr/>
                <p:nvPr/>
              </p:nvSpPr>
              <p:spPr>
                <a:xfrm>
                  <a:off x="786320" y="4588975"/>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83" name="Google Shape;1883;p112"/>
              <p:cNvGrpSpPr/>
              <p:nvPr/>
            </p:nvGrpSpPr>
            <p:grpSpPr>
              <a:xfrm>
                <a:off x="736338" y="4698675"/>
                <a:ext cx="81038" cy="52500"/>
                <a:chOff x="733783" y="4700000"/>
                <a:chExt cx="81038" cy="52500"/>
              </a:xfrm>
            </p:grpSpPr>
            <p:sp>
              <p:nvSpPr>
                <p:cNvPr id="1884" name="Google Shape;1884;p112"/>
                <p:cNvSpPr/>
                <p:nvPr/>
              </p:nvSpPr>
              <p:spPr>
                <a:xfrm>
                  <a:off x="733783" y="4700000"/>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5" name="Google Shape;1885;p112"/>
                <p:cNvSpPr/>
                <p:nvPr/>
              </p:nvSpPr>
              <p:spPr>
                <a:xfrm>
                  <a:off x="786320" y="4700000"/>
                  <a:ext cx="28500" cy="525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cxnSp>
          <p:nvCxnSpPr>
            <p:cNvPr id="1886" name="Google Shape;1886;p112"/>
            <p:cNvCxnSpPr/>
            <p:nvPr/>
          </p:nvCxnSpPr>
          <p:spPr>
            <a:xfrm>
              <a:off x="16046648" y="7236710"/>
              <a:ext cx="447300" cy="0"/>
            </a:xfrm>
            <a:prstGeom prst="straightConnector1">
              <a:avLst/>
            </a:prstGeom>
            <a:noFill/>
            <a:ln cap="rnd" cmpd="sng" w="38100">
              <a:solidFill>
                <a:schemeClr val="dk1"/>
              </a:solidFill>
              <a:prstDash val="solid"/>
              <a:round/>
              <a:headEnd len="med" w="med" type="none"/>
              <a:tailEnd len="med" w="med" type="none"/>
            </a:ln>
          </p:spPr>
        </p:cxnSp>
      </p:grpSp>
      <p:pic>
        <p:nvPicPr>
          <p:cNvPr id="1887" name="Google Shape;1887;p112"/>
          <p:cNvPicPr preferRelativeResize="0"/>
          <p:nvPr/>
        </p:nvPicPr>
        <p:blipFill>
          <a:blip r:embed="rId4">
            <a:alphaModFix/>
          </a:blip>
          <a:stretch>
            <a:fillRect/>
          </a:stretch>
        </p:blipFill>
        <p:spPr>
          <a:xfrm>
            <a:off x="15436981" y="9601350"/>
            <a:ext cx="858938" cy="513835"/>
          </a:xfrm>
          <a:prstGeom prst="rect">
            <a:avLst/>
          </a:prstGeom>
          <a:noFill/>
          <a:ln>
            <a:noFill/>
          </a:ln>
        </p:spPr>
      </p:pic>
      <p:sp>
        <p:nvSpPr>
          <p:cNvPr id="1888" name="Google Shape;1888;p112"/>
          <p:cNvSpPr/>
          <p:nvPr/>
        </p:nvSpPr>
        <p:spPr>
          <a:xfrm>
            <a:off x="20938577" y="4500227"/>
            <a:ext cx="1095000" cy="1095000"/>
          </a:xfrm>
          <a:prstGeom prst="ellips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89" name="Google Shape;1889;p112"/>
          <p:cNvGrpSpPr/>
          <p:nvPr/>
        </p:nvGrpSpPr>
        <p:grpSpPr>
          <a:xfrm>
            <a:off x="21147865" y="4785337"/>
            <a:ext cx="676458" cy="527053"/>
            <a:chOff x="1190625" y="848725"/>
            <a:chExt cx="5120800" cy="3989800"/>
          </a:xfrm>
        </p:grpSpPr>
        <p:sp>
          <p:nvSpPr>
            <p:cNvPr id="1890" name="Google Shape;1890;p112"/>
            <p:cNvSpPr/>
            <p:nvPr/>
          </p:nvSpPr>
          <p:spPr>
            <a:xfrm>
              <a:off x="1190625" y="2409950"/>
              <a:ext cx="2948975" cy="520425"/>
            </a:xfrm>
            <a:custGeom>
              <a:rect b="b" l="l" r="r" t="t"/>
              <a:pathLst>
                <a:path extrusionOk="0" h="20817" w="117959">
                  <a:moveTo>
                    <a:pt x="0" y="0"/>
                  </a:moveTo>
                  <a:lnTo>
                    <a:pt x="117959" y="0"/>
                  </a:lnTo>
                  <a:lnTo>
                    <a:pt x="117959" y="20816"/>
                  </a:lnTo>
                  <a:lnTo>
                    <a:pt x="0" y="2081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12"/>
            <p:cNvSpPr/>
            <p:nvPr/>
          </p:nvSpPr>
          <p:spPr>
            <a:xfrm>
              <a:off x="1280825" y="848725"/>
              <a:ext cx="5030600" cy="3989800"/>
            </a:xfrm>
            <a:custGeom>
              <a:rect b="b" l="l" r="r" t="t"/>
              <a:pathLst>
                <a:path extrusionOk="0" h="159592" w="201224">
                  <a:moveTo>
                    <a:pt x="165420" y="74384"/>
                  </a:moveTo>
                  <a:lnTo>
                    <a:pt x="168195" y="65225"/>
                  </a:lnTo>
                  <a:cubicBezTo>
                    <a:pt x="169305" y="61616"/>
                    <a:pt x="169861" y="57731"/>
                    <a:pt x="169861" y="53567"/>
                  </a:cubicBezTo>
                  <a:cubicBezTo>
                    <a:pt x="169861" y="31641"/>
                    <a:pt x="152097" y="13878"/>
                    <a:pt x="129893" y="13878"/>
                  </a:cubicBezTo>
                  <a:cubicBezTo>
                    <a:pt x="117681" y="13878"/>
                    <a:pt x="106857" y="19151"/>
                    <a:pt x="99640" y="27755"/>
                  </a:cubicBezTo>
                  <a:lnTo>
                    <a:pt x="93812" y="34694"/>
                  </a:lnTo>
                  <a:lnTo>
                    <a:pt x="85208" y="32196"/>
                  </a:lnTo>
                  <a:cubicBezTo>
                    <a:pt x="82432" y="31641"/>
                    <a:pt x="79379" y="31086"/>
                    <a:pt x="76326" y="31086"/>
                  </a:cubicBezTo>
                  <a:cubicBezTo>
                    <a:pt x="56898" y="31086"/>
                    <a:pt x="41633" y="46629"/>
                    <a:pt x="41633" y="65780"/>
                  </a:cubicBezTo>
                  <a:cubicBezTo>
                    <a:pt x="41633" y="67445"/>
                    <a:pt x="41633" y="69110"/>
                    <a:pt x="41910" y="70498"/>
                  </a:cubicBezTo>
                  <a:lnTo>
                    <a:pt x="43298" y="81322"/>
                  </a:lnTo>
                  <a:lnTo>
                    <a:pt x="33306" y="85486"/>
                  </a:lnTo>
                  <a:cubicBezTo>
                    <a:pt x="21927" y="89926"/>
                    <a:pt x="13878" y="101306"/>
                    <a:pt x="13878" y="114351"/>
                  </a:cubicBezTo>
                  <a:cubicBezTo>
                    <a:pt x="13878" y="131559"/>
                    <a:pt x="27755" y="145714"/>
                    <a:pt x="44963" y="145714"/>
                  </a:cubicBezTo>
                  <a:lnTo>
                    <a:pt x="151542" y="145714"/>
                  </a:lnTo>
                  <a:lnTo>
                    <a:pt x="152097" y="145436"/>
                  </a:lnTo>
                  <a:cubicBezTo>
                    <a:pt x="171526" y="144881"/>
                    <a:pt x="187346" y="128783"/>
                    <a:pt x="187346" y="109077"/>
                  </a:cubicBezTo>
                  <a:cubicBezTo>
                    <a:pt x="187346" y="97420"/>
                    <a:pt x="181518" y="86873"/>
                    <a:pt x="172914" y="80212"/>
                  </a:cubicBezTo>
                  <a:close/>
                  <a:moveTo>
                    <a:pt x="152652" y="159314"/>
                  </a:moveTo>
                  <a:lnTo>
                    <a:pt x="152652" y="159591"/>
                  </a:lnTo>
                  <a:lnTo>
                    <a:pt x="44963" y="159591"/>
                  </a:lnTo>
                  <a:cubicBezTo>
                    <a:pt x="19984" y="159591"/>
                    <a:pt x="0" y="139330"/>
                    <a:pt x="0" y="114351"/>
                  </a:cubicBezTo>
                  <a:cubicBezTo>
                    <a:pt x="0" y="95477"/>
                    <a:pt x="11657" y="79102"/>
                    <a:pt x="28033" y="72441"/>
                  </a:cubicBezTo>
                  <a:cubicBezTo>
                    <a:pt x="27755" y="70220"/>
                    <a:pt x="27755" y="68000"/>
                    <a:pt x="27755" y="65780"/>
                  </a:cubicBezTo>
                  <a:cubicBezTo>
                    <a:pt x="27755" y="38857"/>
                    <a:pt x="49404" y="17208"/>
                    <a:pt x="76326" y="17208"/>
                  </a:cubicBezTo>
                  <a:cubicBezTo>
                    <a:pt x="80490" y="17208"/>
                    <a:pt x="84930" y="17764"/>
                    <a:pt x="88816" y="18874"/>
                  </a:cubicBezTo>
                  <a:cubicBezTo>
                    <a:pt x="98808" y="7217"/>
                    <a:pt x="113518" y="0"/>
                    <a:pt x="129893" y="0"/>
                  </a:cubicBezTo>
                  <a:cubicBezTo>
                    <a:pt x="159591" y="0"/>
                    <a:pt x="183738" y="23870"/>
                    <a:pt x="183738" y="53567"/>
                  </a:cubicBezTo>
                  <a:cubicBezTo>
                    <a:pt x="183738" y="59118"/>
                    <a:pt x="182905" y="64392"/>
                    <a:pt x="181518" y="69388"/>
                  </a:cubicBezTo>
                  <a:cubicBezTo>
                    <a:pt x="193452" y="78547"/>
                    <a:pt x="201224" y="92980"/>
                    <a:pt x="201224" y="109077"/>
                  </a:cubicBezTo>
                  <a:cubicBezTo>
                    <a:pt x="201224" y="136277"/>
                    <a:pt x="179575" y="158481"/>
                    <a:pt x="152652" y="159314"/>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2" name="Google Shape;1892;p112"/>
          <p:cNvSpPr/>
          <p:nvPr/>
        </p:nvSpPr>
        <p:spPr>
          <a:xfrm rot="5848742">
            <a:off x="9392712" y="1932640"/>
            <a:ext cx="2990707" cy="8491167"/>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38100">
            <a:solidFill>
              <a:schemeClr val="accent2"/>
            </a:solidFill>
            <a:prstDash val="solid"/>
            <a:round/>
            <a:headEnd len="med" w="med" type="none"/>
            <a:tailEnd len="med" w="med" type="none"/>
          </a:ln>
        </p:spPr>
      </p:sp>
      <p:sp>
        <p:nvSpPr>
          <p:cNvPr id="1893" name="Google Shape;1893;p112"/>
          <p:cNvSpPr txBox="1"/>
          <p:nvPr/>
        </p:nvSpPr>
        <p:spPr>
          <a:xfrm>
            <a:off x="5640600" y="3181525"/>
            <a:ext cx="3182100" cy="1354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Data Product </a:t>
            </a:r>
            <a:endParaRPr sz="24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2400">
                <a:solidFill>
                  <a:schemeClr val="dk1"/>
                </a:solidFill>
                <a:latin typeface="Montserrat"/>
                <a:ea typeface="Montserrat"/>
                <a:cs typeface="Montserrat"/>
                <a:sym typeface="Montserrat"/>
              </a:rPr>
              <a:t>has its own cluster </a:t>
            </a:r>
            <a:endParaRPr sz="24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2400">
                <a:solidFill>
                  <a:schemeClr val="dk1"/>
                </a:solidFill>
                <a:latin typeface="Montserrat"/>
                <a:ea typeface="Montserrat"/>
                <a:cs typeface="Montserrat"/>
                <a:sym typeface="Montserrat"/>
              </a:rPr>
              <a:t>for internal use</a:t>
            </a:r>
            <a:endParaRPr sz="2400">
              <a:solidFill>
                <a:schemeClr val="dk1"/>
              </a:solidFill>
              <a:latin typeface="Montserrat"/>
              <a:ea typeface="Montserrat"/>
              <a:cs typeface="Montserrat"/>
              <a:sym typeface="Montserrat"/>
            </a:endParaRPr>
          </a:p>
        </p:txBody>
      </p:sp>
      <p:pic>
        <p:nvPicPr>
          <p:cNvPr id="1894" name="Google Shape;1894;p112"/>
          <p:cNvPicPr preferRelativeResize="0"/>
          <p:nvPr/>
        </p:nvPicPr>
        <p:blipFill>
          <a:blip r:embed="rId5">
            <a:alphaModFix/>
          </a:blip>
          <a:stretch>
            <a:fillRect/>
          </a:stretch>
        </p:blipFill>
        <p:spPr>
          <a:xfrm>
            <a:off x="3095753" y="4785329"/>
            <a:ext cx="795600" cy="1291485"/>
          </a:xfrm>
          <a:prstGeom prst="rect">
            <a:avLst/>
          </a:prstGeom>
          <a:noFill/>
          <a:ln>
            <a:noFill/>
          </a:ln>
        </p:spPr>
      </p:pic>
      <p:cxnSp>
        <p:nvCxnSpPr>
          <p:cNvPr id="1895" name="Google Shape;1895;p112"/>
          <p:cNvCxnSpPr>
            <a:stCxn id="1893" idx="2"/>
          </p:cNvCxnSpPr>
          <p:nvPr/>
        </p:nvCxnSpPr>
        <p:spPr>
          <a:xfrm rot="5400000">
            <a:off x="5283000" y="3473275"/>
            <a:ext cx="885900" cy="3011400"/>
          </a:xfrm>
          <a:prstGeom prst="bentConnector2">
            <a:avLst/>
          </a:prstGeom>
          <a:noFill/>
          <a:ln cap="flat" cmpd="sng" w="28575">
            <a:solidFill>
              <a:schemeClr val="dk1"/>
            </a:solidFill>
            <a:prstDash val="solid"/>
            <a:round/>
            <a:headEnd len="med" w="med" type="none"/>
            <a:tailEnd len="med" w="med" type="triangle"/>
          </a:ln>
        </p:spPr>
      </p:cxnSp>
      <p:pic>
        <p:nvPicPr>
          <p:cNvPr id="1896" name="Google Shape;1896;p112"/>
          <p:cNvPicPr preferRelativeResize="0"/>
          <p:nvPr/>
        </p:nvPicPr>
        <p:blipFill>
          <a:blip r:embed="rId5">
            <a:alphaModFix/>
          </a:blip>
          <a:stretch>
            <a:fillRect/>
          </a:stretch>
        </p:blipFill>
        <p:spPr>
          <a:xfrm>
            <a:off x="22041450" y="3750000"/>
            <a:ext cx="469674" cy="762418"/>
          </a:xfrm>
          <a:prstGeom prst="rect">
            <a:avLst/>
          </a:prstGeom>
          <a:noFill/>
          <a:ln>
            <a:noFill/>
          </a:ln>
        </p:spPr>
      </p:pic>
      <p:pic>
        <p:nvPicPr>
          <p:cNvPr id="1897" name="Google Shape;1897;p112"/>
          <p:cNvPicPr preferRelativeResize="0"/>
          <p:nvPr/>
        </p:nvPicPr>
        <p:blipFill>
          <a:blip r:embed="rId5">
            <a:alphaModFix/>
          </a:blip>
          <a:stretch>
            <a:fillRect/>
          </a:stretch>
        </p:blipFill>
        <p:spPr>
          <a:xfrm>
            <a:off x="21224075" y="10115175"/>
            <a:ext cx="469674" cy="762418"/>
          </a:xfrm>
          <a:prstGeom prst="rect">
            <a:avLst/>
          </a:prstGeom>
          <a:noFill/>
          <a:ln>
            <a:noFill/>
          </a:ln>
        </p:spPr>
      </p:pic>
      <p:pic>
        <p:nvPicPr>
          <p:cNvPr id="1898" name="Google Shape;1898;p112"/>
          <p:cNvPicPr preferRelativeResize="0"/>
          <p:nvPr/>
        </p:nvPicPr>
        <p:blipFill>
          <a:blip r:embed="rId5">
            <a:alphaModFix/>
          </a:blip>
          <a:stretch>
            <a:fillRect/>
          </a:stretch>
        </p:blipFill>
        <p:spPr>
          <a:xfrm>
            <a:off x="20525800" y="7624025"/>
            <a:ext cx="469674" cy="762418"/>
          </a:xfrm>
          <a:prstGeom prst="rect">
            <a:avLst/>
          </a:prstGeom>
          <a:noFill/>
          <a:ln>
            <a:noFill/>
          </a:ln>
        </p:spPr>
      </p:pic>
      <p:pic>
        <p:nvPicPr>
          <p:cNvPr id="1899" name="Google Shape;1899;p112"/>
          <p:cNvPicPr preferRelativeResize="0"/>
          <p:nvPr/>
        </p:nvPicPr>
        <p:blipFill>
          <a:blip r:embed="rId5">
            <a:alphaModFix/>
          </a:blip>
          <a:stretch>
            <a:fillRect/>
          </a:stretch>
        </p:blipFill>
        <p:spPr>
          <a:xfrm>
            <a:off x="17150300" y="9601350"/>
            <a:ext cx="469674" cy="762418"/>
          </a:xfrm>
          <a:prstGeom prst="rect">
            <a:avLst/>
          </a:prstGeom>
          <a:noFill/>
          <a:ln>
            <a:noFill/>
          </a:ln>
        </p:spPr>
      </p:pic>
      <p:sp>
        <p:nvSpPr>
          <p:cNvPr id="1900" name="Google Shape;1900;p112"/>
          <p:cNvSpPr/>
          <p:nvPr/>
        </p:nvSpPr>
        <p:spPr>
          <a:xfrm>
            <a:off x="11188548" y="5804548"/>
            <a:ext cx="469669" cy="751574"/>
          </a:xfrm>
          <a:custGeom>
            <a:rect b="b" l="l" r="r" t="t"/>
            <a:pathLst>
              <a:path extrusionOk="0" h="134993" w="84359">
                <a:moveTo>
                  <a:pt x="23246" y="9527"/>
                </a:moveTo>
                <a:cubicBezTo>
                  <a:pt x="28057" y="9527"/>
                  <a:pt x="31962" y="13481"/>
                  <a:pt x="31962" y="18292"/>
                </a:cubicBezTo>
                <a:cubicBezTo>
                  <a:pt x="31962" y="23103"/>
                  <a:pt x="28057" y="27009"/>
                  <a:pt x="23246" y="27009"/>
                </a:cubicBezTo>
                <a:cubicBezTo>
                  <a:pt x="18435" y="27009"/>
                  <a:pt x="14481" y="23103"/>
                  <a:pt x="14481" y="18292"/>
                </a:cubicBezTo>
                <a:cubicBezTo>
                  <a:pt x="14481" y="13481"/>
                  <a:pt x="18435" y="9527"/>
                  <a:pt x="23246" y="9527"/>
                </a:cubicBezTo>
                <a:close/>
                <a:moveTo>
                  <a:pt x="66115" y="34154"/>
                </a:moveTo>
                <a:cubicBezTo>
                  <a:pt x="70926" y="34154"/>
                  <a:pt x="74832" y="38060"/>
                  <a:pt x="74832" y="42870"/>
                </a:cubicBezTo>
                <a:cubicBezTo>
                  <a:pt x="74832" y="47681"/>
                  <a:pt x="70926" y="51635"/>
                  <a:pt x="66115" y="51635"/>
                </a:cubicBezTo>
                <a:cubicBezTo>
                  <a:pt x="61304" y="51635"/>
                  <a:pt x="57351" y="47681"/>
                  <a:pt x="57351" y="42870"/>
                </a:cubicBezTo>
                <a:cubicBezTo>
                  <a:pt x="57351" y="38060"/>
                  <a:pt x="61304" y="34154"/>
                  <a:pt x="66115" y="34154"/>
                </a:cubicBezTo>
                <a:close/>
                <a:moveTo>
                  <a:pt x="23246" y="54017"/>
                </a:moveTo>
                <a:cubicBezTo>
                  <a:pt x="30676" y="54017"/>
                  <a:pt x="36726" y="60066"/>
                  <a:pt x="36726" y="67497"/>
                </a:cubicBezTo>
                <a:cubicBezTo>
                  <a:pt x="36726" y="74927"/>
                  <a:pt x="30676" y="80977"/>
                  <a:pt x="23246" y="80977"/>
                </a:cubicBezTo>
                <a:cubicBezTo>
                  <a:pt x="15815" y="80977"/>
                  <a:pt x="9718" y="74927"/>
                  <a:pt x="9718" y="67497"/>
                </a:cubicBezTo>
                <a:cubicBezTo>
                  <a:pt x="9718" y="60066"/>
                  <a:pt x="15815" y="54017"/>
                  <a:pt x="23246" y="54017"/>
                </a:cubicBezTo>
                <a:close/>
                <a:moveTo>
                  <a:pt x="66115" y="83358"/>
                </a:moveTo>
                <a:cubicBezTo>
                  <a:pt x="70926" y="83358"/>
                  <a:pt x="74832" y="87312"/>
                  <a:pt x="74832" y="92123"/>
                </a:cubicBezTo>
                <a:cubicBezTo>
                  <a:pt x="74832" y="96934"/>
                  <a:pt x="70926" y="100840"/>
                  <a:pt x="66115" y="100840"/>
                </a:cubicBezTo>
                <a:cubicBezTo>
                  <a:pt x="61304" y="100840"/>
                  <a:pt x="57351" y="96934"/>
                  <a:pt x="57351" y="92123"/>
                </a:cubicBezTo>
                <a:cubicBezTo>
                  <a:pt x="57351" y="87312"/>
                  <a:pt x="61304" y="83358"/>
                  <a:pt x="66115" y="83358"/>
                </a:cubicBezTo>
                <a:close/>
                <a:moveTo>
                  <a:pt x="23246" y="107985"/>
                </a:moveTo>
                <a:cubicBezTo>
                  <a:pt x="28057" y="107985"/>
                  <a:pt x="31962" y="111890"/>
                  <a:pt x="31962" y="116701"/>
                </a:cubicBezTo>
                <a:cubicBezTo>
                  <a:pt x="31962" y="121512"/>
                  <a:pt x="28057" y="125466"/>
                  <a:pt x="23246" y="125466"/>
                </a:cubicBezTo>
                <a:cubicBezTo>
                  <a:pt x="18435" y="125466"/>
                  <a:pt x="14481" y="121512"/>
                  <a:pt x="14481" y="116701"/>
                </a:cubicBezTo>
                <a:cubicBezTo>
                  <a:pt x="14481" y="111890"/>
                  <a:pt x="18435" y="107985"/>
                  <a:pt x="23246" y="107985"/>
                </a:cubicBezTo>
                <a:close/>
                <a:moveTo>
                  <a:pt x="23198" y="1"/>
                </a:moveTo>
                <a:cubicBezTo>
                  <a:pt x="13100" y="1"/>
                  <a:pt x="4859" y="8194"/>
                  <a:pt x="4859" y="18292"/>
                </a:cubicBezTo>
                <a:cubicBezTo>
                  <a:pt x="4859" y="26913"/>
                  <a:pt x="10909" y="34154"/>
                  <a:pt x="18863" y="36059"/>
                </a:cubicBezTo>
                <a:lnTo>
                  <a:pt x="18863" y="44871"/>
                </a:lnTo>
                <a:cubicBezTo>
                  <a:pt x="8527" y="46824"/>
                  <a:pt x="1" y="56208"/>
                  <a:pt x="1" y="67497"/>
                </a:cubicBezTo>
                <a:cubicBezTo>
                  <a:pt x="1" y="78786"/>
                  <a:pt x="8527" y="88169"/>
                  <a:pt x="18863" y="90122"/>
                </a:cubicBezTo>
                <a:lnTo>
                  <a:pt x="18863" y="98934"/>
                </a:lnTo>
                <a:cubicBezTo>
                  <a:pt x="10909" y="100840"/>
                  <a:pt x="4859" y="108080"/>
                  <a:pt x="4859" y="116701"/>
                </a:cubicBezTo>
                <a:cubicBezTo>
                  <a:pt x="4859" y="126800"/>
                  <a:pt x="13100" y="134992"/>
                  <a:pt x="23198" y="134992"/>
                </a:cubicBezTo>
                <a:cubicBezTo>
                  <a:pt x="33249" y="134992"/>
                  <a:pt x="41394" y="126800"/>
                  <a:pt x="41394" y="116701"/>
                </a:cubicBezTo>
                <a:cubicBezTo>
                  <a:pt x="41394" y="108223"/>
                  <a:pt x="35535" y="101078"/>
                  <a:pt x="27580" y="99030"/>
                </a:cubicBezTo>
                <a:lnTo>
                  <a:pt x="27580" y="90075"/>
                </a:lnTo>
                <a:cubicBezTo>
                  <a:pt x="33153" y="89027"/>
                  <a:pt x="37345" y="86264"/>
                  <a:pt x="40632" y="82453"/>
                </a:cubicBezTo>
                <a:lnTo>
                  <a:pt x="48539" y="86978"/>
                </a:lnTo>
                <a:cubicBezTo>
                  <a:pt x="48062" y="88598"/>
                  <a:pt x="47824" y="90313"/>
                  <a:pt x="47824" y="92123"/>
                </a:cubicBezTo>
                <a:cubicBezTo>
                  <a:pt x="47824" y="102173"/>
                  <a:pt x="56017" y="110366"/>
                  <a:pt x="66115" y="110366"/>
                </a:cubicBezTo>
                <a:cubicBezTo>
                  <a:pt x="76166" y="110366"/>
                  <a:pt x="84359" y="102173"/>
                  <a:pt x="84359" y="92123"/>
                </a:cubicBezTo>
                <a:cubicBezTo>
                  <a:pt x="84359" y="82025"/>
                  <a:pt x="76213" y="73832"/>
                  <a:pt x="66115" y="73832"/>
                </a:cubicBezTo>
                <a:cubicBezTo>
                  <a:pt x="60971" y="73832"/>
                  <a:pt x="56303" y="75975"/>
                  <a:pt x="52969" y="79405"/>
                </a:cubicBezTo>
                <a:lnTo>
                  <a:pt x="45061" y="74832"/>
                </a:lnTo>
                <a:cubicBezTo>
                  <a:pt x="45824" y="72546"/>
                  <a:pt x="46252" y="70069"/>
                  <a:pt x="46252" y="67497"/>
                </a:cubicBezTo>
                <a:cubicBezTo>
                  <a:pt x="46252" y="64877"/>
                  <a:pt x="45824" y="62352"/>
                  <a:pt x="45014" y="60018"/>
                </a:cubicBezTo>
                <a:lnTo>
                  <a:pt x="52873" y="55446"/>
                </a:lnTo>
                <a:cubicBezTo>
                  <a:pt x="56208" y="58970"/>
                  <a:pt x="60876" y="61161"/>
                  <a:pt x="66115" y="61161"/>
                </a:cubicBezTo>
                <a:cubicBezTo>
                  <a:pt x="76213" y="61161"/>
                  <a:pt x="84359" y="52969"/>
                  <a:pt x="84359" y="42870"/>
                </a:cubicBezTo>
                <a:cubicBezTo>
                  <a:pt x="84359" y="32820"/>
                  <a:pt x="76213" y="24627"/>
                  <a:pt x="66115" y="24627"/>
                </a:cubicBezTo>
                <a:cubicBezTo>
                  <a:pt x="56017" y="24627"/>
                  <a:pt x="47824" y="32820"/>
                  <a:pt x="47824" y="42870"/>
                </a:cubicBezTo>
                <a:cubicBezTo>
                  <a:pt x="47824" y="44633"/>
                  <a:pt x="48110" y="46300"/>
                  <a:pt x="48539" y="47872"/>
                </a:cubicBezTo>
                <a:lnTo>
                  <a:pt x="40536" y="52445"/>
                </a:lnTo>
                <a:cubicBezTo>
                  <a:pt x="37297" y="48682"/>
                  <a:pt x="33153" y="45967"/>
                  <a:pt x="27580" y="44919"/>
                </a:cubicBezTo>
                <a:lnTo>
                  <a:pt x="27580" y="35964"/>
                </a:lnTo>
                <a:cubicBezTo>
                  <a:pt x="35535" y="33915"/>
                  <a:pt x="41394" y="26771"/>
                  <a:pt x="41394" y="18292"/>
                </a:cubicBezTo>
                <a:cubicBezTo>
                  <a:pt x="41394" y="8194"/>
                  <a:pt x="33249" y="1"/>
                  <a:pt x="23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12"/>
          <p:cNvSpPr/>
          <p:nvPr/>
        </p:nvSpPr>
        <p:spPr>
          <a:xfrm>
            <a:off x="17880525" y="4182600"/>
            <a:ext cx="469669" cy="751574"/>
          </a:xfrm>
          <a:custGeom>
            <a:rect b="b" l="l" r="r" t="t"/>
            <a:pathLst>
              <a:path extrusionOk="0" h="134993" w="84359">
                <a:moveTo>
                  <a:pt x="23246" y="9527"/>
                </a:moveTo>
                <a:cubicBezTo>
                  <a:pt x="28057" y="9527"/>
                  <a:pt x="31962" y="13481"/>
                  <a:pt x="31962" y="18292"/>
                </a:cubicBezTo>
                <a:cubicBezTo>
                  <a:pt x="31962" y="23103"/>
                  <a:pt x="28057" y="27009"/>
                  <a:pt x="23246" y="27009"/>
                </a:cubicBezTo>
                <a:cubicBezTo>
                  <a:pt x="18435" y="27009"/>
                  <a:pt x="14481" y="23103"/>
                  <a:pt x="14481" y="18292"/>
                </a:cubicBezTo>
                <a:cubicBezTo>
                  <a:pt x="14481" y="13481"/>
                  <a:pt x="18435" y="9527"/>
                  <a:pt x="23246" y="9527"/>
                </a:cubicBezTo>
                <a:close/>
                <a:moveTo>
                  <a:pt x="66115" y="34154"/>
                </a:moveTo>
                <a:cubicBezTo>
                  <a:pt x="70926" y="34154"/>
                  <a:pt x="74832" y="38060"/>
                  <a:pt x="74832" y="42870"/>
                </a:cubicBezTo>
                <a:cubicBezTo>
                  <a:pt x="74832" y="47681"/>
                  <a:pt x="70926" y="51635"/>
                  <a:pt x="66115" y="51635"/>
                </a:cubicBezTo>
                <a:cubicBezTo>
                  <a:pt x="61304" y="51635"/>
                  <a:pt x="57351" y="47681"/>
                  <a:pt x="57351" y="42870"/>
                </a:cubicBezTo>
                <a:cubicBezTo>
                  <a:pt x="57351" y="38060"/>
                  <a:pt x="61304" y="34154"/>
                  <a:pt x="66115" y="34154"/>
                </a:cubicBezTo>
                <a:close/>
                <a:moveTo>
                  <a:pt x="23246" y="54017"/>
                </a:moveTo>
                <a:cubicBezTo>
                  <a:pt x="30676" y="54017"/>
                  <a:pt x="36726" y="60066"/>
                  <a:pt x="36726" y="67497"/>
                </a:cubicBezTo>
                <a:cubicBezTo>
                  <a:pt x="36726" y="74927"/>
                  <a:pt x="30676" y="80977"/>
                  <a:pt x="23246" y="80977"/>
                </a:cubicBezTo>
                <a:cubicBezTo>
                  <a:pt x="15815" y="80977"/>
                  <a:pt x="9718" y="74927"/>
                  <a:pt x="9718" y="67497"/>
                </a:cubicBezTo>
                <a:cubicBezTo>
                  <a:pt x="9718" y="60066"/>
                  <a:pt x="15815" y="54017"/>
                  <a:pt x="23246" y="54017"/>
                </a:cubicBezTo>
                <a:close/>
                <a:moveTo>
                  <a:pt x="66115" y="83358"/>
                </a:moveTo>
                <a:cubicBezTo>
                  <a:pt x="70926" y="83358"/>
                  <a:pt x="74832" y="87312"/>
                  <a:pt x="74832" y="92123"/>
                </a:cubicBezTo>
                <a:cubicBezTo>
                  <a:pt x="74832" y="96934"/>
                  <a:pt x="70926" y="100840"/>
                  <a:pt x="66115" y="100840"/>
                </a:cubicBezTo>
                <a:cubicBezTo>
                  <a:pt x="61304" y="100840"/>
                  <a:pt x="57351" y="96934"/>
                  <a:pt x="57351" y="92123"/>
                </a:cubicBezTo>
                <a:cubicBezTo>
                  <a:pt x="57351" y="87312"/>
                  <a:pt x="61304" y="83358"/>
                  <a:pt x="66115" y="83358"/>
                </a:cubicBezTo>
                <a:close/>
                <a:moveTo>
                  <a:pt x="23246" y="107985"/>
                </a:moveTo>
                <a:cubicBezTo>
                  <a:pt x="28057" y="107985"/>
                  <a:pt x="31962" y="111890"/>
                  <a:pt x="31962" y="116701"/>
                </a:cubicBezTo>
                <a:cubicBezTo>
                  <a:pt x="31962" y="121512"/>
                  <a:pt x="28057" y="125466"/>
                  <a:pt x="23246" y="125466"/>
                </a:cubicBezTo>
                <a:cubicBezTo>
                  <a:pt x="18435" y="125466"/>
                  <a:pt x="14481" y="121512"/>
                  <a:pt x="14481" y="116701"/>
                </a:cubicBezTo>
                <a:cubicBezTo>
                  <a:pt x="14481" y="111890"/>
                  <a:pt x="18435" y="107985"/>
                  <a:pt x="23246" y="107985"/>
                </a:cubicBezTo>
                <a:close/>
                <a:moveTo>
                  <a:pt x="23198" y="1"/>
                </a:moveTo>
                <a:cubicBezTo>
                  <a:pt x="13100" y="1"/>
                  <a:pt x="4859" y="8194"/>
                  <a:pt x="4859" y="18292"/>
                </a:cubicBezTo>
                <a:cubicBezTo>
                  <a:pt x="4859" y="26913"/>
                  <a:pt x="10909" y="34154"/>
                  <a:pt x="18863" y="36059"/>
                </a:cubicBezTo>
                <a:lnTo>
                  <a:pt x="18863" y="44871"/>
                </a:lnTo>
                <a:cubicBezTo>
                  <a:pt x="8527" y="46824"/>
                  <a:pt x="1" y="56208"/>
                  <a:pt x="1" y="67497"/>
                </a:cubicBezTo>
                <a:cubicBezTo>
                  <a:pt x="1" y="78786"/>
                  <a:pt x="8527" y="88169"/>
                  <a:pt x="18863" y="90122"/>
                </a:cubicBezTo>
                <a:lnTo>
                  <a:pt x="18863" y="98934"/>
                </a:lnTo>
                <a:cubicBezTo>
                  <a:pt x="10909" y="100840"/>
                  <a:pt x="4859" y="108080"/>
                  <a:pt x="4859" y="116701"/>
                </a:cubicBezTo>
                <a:cubicBezTo>
                  <a:pt x="4859" y="126800"/>
                  <a:pt x="13100" y="134992"/>
                  <a:pt x="23198" y="134992"/>
                </a:cubicBezTo>
                <a:cubicBezTo>
                  <a:pt x="33249" y="134992"/>
                  <a:pt x="41394" y="126800"/>
                  <a:pt x="41394" y="116701"/>
                </a:cubicBezTo>
                <a:cubicBezTo>
                  <a:pt x="41394" y="108223"/>
                  <a:pt x="35535" y="101078"/>
                  <a:pt x="27580" y="99030"/>
                </a:cubicBezTo>
                <a:lnTo>
                  <a:pt x="27580" y="90075"/>
                </a:lnTo>
                <a:cubicBezTo>
                  <a:pt x="33153" y="89027"/>
                  <a:pt x="37345" y="86264"/>
                  <a:pt x="40632" y="82453"/>
                </a:cubicBezTo>
                <a:lnTo>
                  <a:pt x="48539" y="86978"/>
                </a:lnTo>
                <a:cubicBezTo>
                  <a:pt x="48062" y="88598"/>
                  <a:pt x="47824" y="90313"/>
                  <a:pt x="47824" y="92123"/>
                </a:cubicBezTo>
                <a:cubicBezTo>
                  <a:pt x="47824" y="102173"/>
                  <a:pt x="56017" y="110366"/>
                  <a:pt x="66115" y="110366"/>
                </a:cubicBezTo>
                <a:cubicBezTo>
                  <a:pt x="76166" y="110366"/>
                  <a:pt x="84359" y="102173"/>
                  <a:pt x="84359" y="92123"/>
                </a:cubicBezTo>
                <a:cubicBezTo>
                  <a:pt x="84359" y="82025"/>
                  <a:pt x="76213" y="73832"/>
                  <a:pt x="66115" y="73832"/>
                </a:cubicBezTo>
                <a:cubicBezTo>
                  <a:pt x="60971" y="73832"/>
                  <a:pt x="56303" y="75975"/>
                  <a:pt x="52969" y="79405"/>
                </a:cubicBezTo>
                <a:lnTo>
                  <a:pt x="45061" y="74832"/>
                </a:lnTo>
                <a:cubicBezTo>
                  <a:pt x="45824" y="72546"/>
                  <a:pt x="46252" y="70069"/>
                  <a:pt x="46252" y="67497"/>
                </a:cubicBezTo>
                <a:cubicBezTo>
                  <a:pt x="46252" y="64877"/>
                  <a:pt x="45824" y="62352"/>
                  <a:pt x="45014" y="60018"/>
                </a:cubicBezTo>
                <a:lnTo>
                  <a:pt x="52873" y="55446"/>
                </a:lnTo>
                <a:cubicBezTo>
                  <a:pt x="56208" y="58970"/>
                  <a:pt x="60876" y="61161"/>
                  <a:pt x="66115" y="61161"/>
                </a:cubicBezTo>
                <a:cubicBezTo>
                  <a:pt x="76213" y="61161"/>
                  <a:pt x="84359" y="52969"/>
                  <a:pt x="84359" y="42870"/>
                </a:cubicBezTo>
                <a:cubicBezTo>
                  <a:pt x="84359" y="32820"/>
                  <a:pt x="76213" y="24627"/>
                  <a:pt x="66115" y="24627"/>
                </a:cubicBezTo>
                <a:cubicBezTo>
                  <a:pt x="56017" y="24627"/>
                  <a:pt x="47824" y="32820"/>
                  <a:pt x="47824" y="42870"/>
                </a:cubicBezTo>
                <a:cubicBezTo>
                  <a:pt x="47824" y="44633"/>
                  <a:pt x="48110" y="46300"/>
                  <a:pt x="48539" y="47872"/>
                </a:cubicBezTo>
                <a:lnTo>
                  <a:pt x="40536" y="52445"/>
                </a:lnTo>
                <a:cubicBezTo>
                  <a:pt x="37297" y="48682"/>
                  <a:pt x="33153" y="45967"/>
                  <a:pt x="27580" y="44919"/>
                </a:cubicBezTo>
                <a:lnTo>
                  <a:pt x="27580" y="35964"/>
                </a:lnTo>
                <a:cubicBezTo>
                  <a:pt x="35535" y="33915"/>
                  <a:pt x="41394" y="26771"/>
                  <a:pt x="41394" y="18292"/>
                </a:cubicBezTo>
                <a:cubicBezTo>
                  <a:pt x="41394" y="8194"/>
                  <a:pt x="33249" y="1"/>
                  <a:pt x="23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12"/>
          <p:cNvSpPr/>
          <p:nvPr/>
        </p:nvSpPr>
        <p:spPr>
          <a:xfrm>
            <a:off x="16090712" y="7502086"/>
            <a:ext cx="469669" cy="751574"/>
          </a:xfrm>
          <a:custGeom>
            <a:rect b="b" l="l" r="r" t="t"/>
            <a:pathLst>
              <a:path extrusionOk="0" h="134993" w="84359">
                <a:moveTo>
                  <a:pt x="23246" y="9527"/>
                </a:moveTo>
                <a:cubicBezTo>
                  <a:pt x="28057" y="9527"/>
                  <a:pt x="31962" y="13481"/>
                  <a:pt x="31962" y="18292"/>
                </a:cubicBezTo>
                <a:cubicBezTo>
                  <a:pt x="31962" y="23103"/>
                  <a:pt x="28057" y="27009"/>
                  <a:pt x="23246" y="27009"/>
                </a:cubicBezTo>
                <a:cubicBezTo>
                  <a:pt x="18435" y="27009"/>
                  <a:pt x="14481" y="23103"/>
                  <a:pt x="14481" y="18292"/>
                </a:cubicBezTo>
                <a:cubicBezTo>
                  <a:pt x="14481" y="13481"/>
                  <a:pt x="18435" y="9527"/>
                  <a:pt x="23246" y="9527"/>
                </a:cubicBezTo>
                <a:close/>
                <a:moveTo>
                  <a:pt x="66115" y="34154"/>
                </a:moveTo>
                <a:cubicBezTo>
                  <a:pt x="70926" y="34154"/>
                  <a:pt x="74832" y="38060"/>
                  <a:pt x="74832" y="42870"/>
                </a:cubicBezTo>
                <a:cubicBezTo>
                  <a:pt x="74832" y="47681"/>
                  <a:pt x="70926" y="51635"/>
                  <a:pt x="66115" y="51635"/>
                </a:cubicBezTo>
                <a:cubicBezTo>
                  <a:pt x="61304" y="51635"/>
                  <a:pt x="57351" y="47681"/>
                  <a:pt x="57351" y="42870"/>
                </a:cubicBezTo>
                <a:cubicBezTo>
                  <a:pt x="57351" y="38060"/>
                  <a:pt x="61304" y="34154"/>
                  <a:pt x="66115" y="34154"/>
                </a:cubicBezTo>
                <a:close/>
                <a:moveTo>
                  <a:pt x="23246" y="54017"/>
                </a:moveTo>
                <a:cubicBezTo>
                  <a:pt x="30676" y="54017"/>
                  <a:pt x="36726" y="60066"/>
                  <a:pt x="36726" y="67497"/>
                </a:cubicBezTo>
                <a:cubicBezTo>
                  <a:pt x="36726" y="74927"/>
                  <a:pt x="30676" y="80977"/>
                  <a:pt x="23246" y="80977"/>
                </a:cubicBezTo>
                <a:cubicBezTo>
                  <a:pt x="15815" y="80977"/>
                  <a:pt x="9718" y="74927"/>
                  <a:pt x="9718" y="67497"/>
                </a:cubicBezTo>
                <a:cubicBezTo>
                  <a:pt x="9718" y="60066"/>
                  <a:pt x="15815" y="54017"/>
                  <a:pt x="23246" y="54017"/>
                </a:cubicBezTo>
                <a:close/>
                <a:moveTo>
                  <a:pt x="66115" y="83358"/>
                </a:moveTo>
                <a:cubicBezTo>
                  <a:pt x="70926" y="83358"/>
                  <a:pt x="74832" y="87312"/>
                  <a:pt x="74832" y="92123"/>
                </a:cubicBezTo>
                <a:cubicBezTo>
                  <a:pt x="74832" y="96934"/>
                  <a:pt x="70926" y="100840"/>
                  <a:pt x="66115" y="100840"/>
                </a:cubicBezTo>
                <a:cubicBezTo>
                  <a:pt x="61304" y="100840"/>
                  <a:pt x="57351" y="96934"/>
                  <a:pt x="57351" y="92123"/>
                </a:cubicBezTo>
                <a:cubicBezTo>
                  <a:pt x="57351" y="87312"/>
                  <a:pt x="61304" y="83358"/>
                  <a:pt x="66115" y="83358"/>
                </a:cubicBezTo>
                <a:close/>
                <a:moveTo>
                  <a:pt x="23246" y="107985"/>
                </a:moveTo>
                <a:cubicBezTo>
                  <a:pt x="28057" y="107985"/>
                  <a:pt x="31962" y="111890"/>
                  <a:pt x="31962" y="116701"/>
                </a:cubicBezTo>
                <a:cubicBezTo>
                  <a:pt x="31962" y="121512"/>
                  <a:pt x="28057" y="125466"/>
                  <a:pt x="23246" y="125466"/>
                </a:cubicBezTo>
                <a:cubicBezTo>
                  <a:pt x="18435" y="125466"/>
                  <a:pt x="14481" y="121512"/>
                  <a:pt x="14481" y="116701"/>
                </a:cubicBezTo>
                <a:cubicBezTo>
                  <a:pt x="14481" y="111890"/>
                  <a:pt x="18435" y="107985"/>
                  <a:pt x="23246" y="107985"/>
                </a:cubicBezTo>
                <a:close/>
                <a:moveTo>
                  <a:pt x="23198" y="1"/>
                </a:moveTo>
                <a:cubicBezTo>
                  <a:pt x="13100" y="1"/>
                  <a:pt x="4859" y="8194"/>
                  <a:pt x="4859" y="18292"/>
                </a:cubicBezTo>
                <a:cubicBezTo>
                  <a:pt x="4859" y="26913"/>
                  <a:pt x="10909" y="34154"/>
                  <a:pt x="18863" y="36059"/>
                </a:cubicBezTo>
                <a:lnTo>
                  <a:pt x="18863" y="44871"/>
                </a:lnTo>
                <a:cubicBezTo>
                  <a:pt x="8527" y="46824"/>
                  <a:pt x="1" y="56208"/>
                  <a:pt x="1" y="67497"/>
                </a:cubicBezTo>
                <a:cubicBezTo>
                  <a:pt x="1" y="78786"/>
                  <a:pt x="8527" y="88169"/>
                  <a:pt x="18863" y="90122"/>
                </a:cubicBezTo>
                <a:lnTo>
                  <a:pt x="18863" y="98934"/>
                </a:lnTo>
                <a:cubicBezTo>
                  <a:pt x="10909" y="100840"/>
                  <a:pt x="4859" y="108080"/>
                  <a:pt x="4859" y="116701"/>
                </a:cubicBezTo>
                <a:cubicBezTo>
                  <a:pt x="4859" y="126800"/>
                  <a:pt x="13100" y="134992"/>
                  <a:pt x="23198" y="134992"/>
                </a:cubicBezTo>
                <a:cubicBezTo>
                  <a:pt x="33249" y="134992"/>
                  <a:pt x="41394" y="126800"/>
                  <a:pt x="41394" y="116701"/>
                </a:cubicBezTo>
                <a:cubicBezTo>
                  <a:pt x="41394" y="108223"/>
                  <a:pt x="35535" y="101078"/>
                  <a:pt x="27580" y="99030"/>
                </a:cubicBezTo>
                <a:lnTo>
                  <a:pt x="27580" y="90075"/>
                </a:lnTo>
                <a:cubicBezTo>
                  <a:pt x="33153" y="89027"/>
                  <a:pt x="37345" y="86264"/>
                  <a:pt x="40632" y="82453"/>
                </a:cubicBezTo>
                <a:lnTo>
                  <a:pt x="48539" y="86978"/>
                </a:lnTo>
                <a:cubicBezTo>
                  <a:pt x="48062" y="88598"/>
                  <a:pt x="47824" y="90313"/>
                  <a:pt x="47824" y="92123"/>
                </a:cubicBezTo>
                <a:cubicBezTo>
                  <a:pt x="47824" y="102173"/>
                  <a:pt x="56017" y="110366"/>
                  <a:pt x="66115" y="110366"/>
                </a:cubicBezTo>
                <a:cubicBezTo>
                  <a:pt x="76166" y="110366"/>
                  <a:pt x="84359" y="102173"/>
                  <a:pt x="84359" y="92123"/>
                </a:cubicBezTo>
                <a:cubicBezTo>
                  <a:pt x="84359" y="82025"/>
                  <a:pt x="76213" y="73832"/>
                  <a:pt x="66115" y="73832"/>
                </a:cubicBezTo>
                <a:cubicBezTo>
                  <a:pt x="60971" y="73832"/>
                  <a:pt x="56303" y="75975"/>
                  <a:pt x="52969" y="79405"/>
                </a:cubicBezTo>
                <a:lnTo>
                  <a:pt x="45061" y="74832"/>
                </a:lnTo>
                <a:cubicBezTo>
                  <a:pt x="45824" y="72546"/>
                  <a:pt x="46252" y="70069"/>
                  <a:pt x="46252" y="67497"/>
                </a:cubicBezTo>
                <a:cubicBezTo>
                  <a:pt x="46252" y="64877"/>
                  <a:pt x="45824" y="62352"/>
                  <a:pt x="45014" y="60018"/>
                </a:cubicBezTo>
                <a:lnTo>
                  <a:pt x="52873" y="55446"/>
                </a:lnTo>
                <a:cubicBezTo>
                  <a:pt x="56208" y="58970"/>
                  <a:pt x="60876" y="61161"/>
                  <a:pt x="66115" y="61161"/>
                </a:cubicBezTo>
                <a:cubicBezTo>
                  <a:pt x="76213" y="61161"/>
                  <a:pt x="84359" y="52969"/>
                  <a:pt x="84359" y="42870"/>
                </a:cubicBezTo>
                <a:cubicBezTo>
                  <a:pt x="84359" y="32820"/>
                  <a:pt x="76213" y="24627"/>
                  <a:pt x="66115" y="24627"/>
                </a:cubicBezTo>
                <a:cubicBezTo>
                  <a:pt x="56017" y="24627"/>
                  <a:pt x="47824" y="32820"/>
                  <a:pt x="47824" y="42870"/>
                </a:cubicBezTo>
                <a:cubicBezTo>
                  <a:pt x="47824" y="44633"/>
                  <a:pt x="48110" y="46300"/>
                  <a:pt x="48539" y="47872"/>
                </a:cubicBezTo>
                <a:lnTo>
                  <a:pt x="40536" y="52445"/>
                </a:lnTo>
                <a:cubicBezTo>
                  <a:pt x="37297" y="48682"/>
                  <a:pt x="33153" y="45967"/>
                  <a:pt x="27580" y="44919"/>
                </a:cubicBezTo>
                <a:lnTo>
                  <a:pt x="27580" y="35964"/>
                </a:lnTo>
                <a:cubicBezTo>
                  <a:pt x="35535" y="33915"/>
                  <a:pt x="41394" y="26771"/>
                  <a:pt x="41394" y="18292"/>
                </a:cubicBezTo>
                <a:cubicBezTo>
                  <a:pt x="41394" y="8194"/>
                  <a:pt x="33249" y="1"/>
                  <a:pt x="23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3" name="Google Shape;1903;p112"/>
          <p:cNvGrpSpPr/>
          <p:nvPr/>
        </p:nvGrpSpPr>
        <p:grpSpPr>
          <a:xfrm>
            <a:off x="2854836" y="2921615"/>
            <a:ext cx="1094827" cy="853019"/>
            <a:chOff x="1190625" y="848725"/>
            <a:chExt cx="5120800" cy="3989800"/>
          </a:xfrm>
        </p:grpSpPr>
        <p:sp>
          <p:nvSpPr>
            <p:cNvPr id="1904" name="Google Shape;1904;p112"/>
            <p:cNvSpPr/>
            <p:nvPr/>
          </p:nvSpPr>
          <p:spPr>
            <a:xfrm>
              <a:off x="1190625" y="2409950"/>
              <a:ext cx="2948975" cy="520425"/>
            </a:xfrm>
            <a:custGeom>
              <a:rect b="b" l="l" r="r" t="t"/>
              <a:pathLst>
                <a:path extrusionOk="0" h="20817" w="117959">
                  <a:moveTo>
                    <a:pt x="0" y="0"/>
                  </a:moveTo>
                  <a:lnTo>
                    <a:pt x="117959" y="0"/>
                  </a:lnTo>
                  <a:lnTo>
                    <a:pt x="117959" y="20816"/>
                  </a:lnTo>
                  <a:lnTo>
                    <a:pt x="0" y="20816"/>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12"/>
            <p:cNvSpPr/>
            <p:nvPr/>
          </p:nvSpPr>
          <p:spPr>
            <a:xfrm>
              <a:off x="1280825" y="848725"/>
              <a:ext cx="5030600" cy="3989800"/>
            </a:xfrm>
            <a:custGeom>
              <a:rect b="b" l="l" r="r" t="t"/>
              <a:pathLst>
                <a:path extrusionOk="0" h="159592" w="201224">
                  <a:moveTo>
                    <a:pt x="165420" y="74384"/>
                  </a:moveTo>
                  <a:lnTo>
                    <a:pt x="168195" y="65225"/>
                  </a:lnTo>
                  <a:cubicBezTo>
                    <a:pt x="169305" y="61616"/>
                    <a:pt x="169861" y="57731"/>
                    <a:pt x="169861" y="53567"/>
                  </a:cubicBezTo>
                  <a:cubicBezTo>
                    <a:pt x="169861" y="31641"/>
                    <a:pt x="152097" y="13878"/>
                    <a:pt x="129893" y="13878"/>
                  </a:cubicBezTo>
                  <a:cubicBezTo>
                    <a:pt x="117681" y="13878"/>
                    <a:pt x="106857" y="19151"/>
                    <a:pt x="99640" y="27755"/>
                  </a:cubicBezTo>
                  <a:lnTo>
                    <a:pt x="93812" y="34694"/>
                  </a:lnTo>
                  <a:lnTo>
                    <a:pt x="85208" y="32196"/>
                  </a:lnTo>
                  <a:cubicBezTo>
                    <a:pt x="82432" y="31641"/>
                    <a:pt x="79379" y="31086"/>
                    <a:pt x="76326" y="31086"/>
                  </a:cubicBezTo>
                  <a:cubicBezTo>
                    <a:pt x="56898" y="31086"/>
                    <a:pt x="41633" y="46629"/>
                    <a:pt x="41633" y="65780"/>
                  </a:cubicBezTo>
                  <a:cubicBezTo>
                    <a:pt x="41633" y="67445"/>
                    <a:pt x="41633" y="69110"/>
                    <a:pt x="41910" y="70498"/>
                  </a:cubicBezTo>
                  <a:lnTo>
                    <a:pt x="43298" y="81322"/>
                  </a:lnTo>
                  <a:lnTo>
                    <a:pt x="33306" y="85486"/>
                  </a:lnTo>
                  <a:cubicBezTo>
                    <a:pt x="21927" y="89926"/>
                    <a:pt x="13878" y="101306"/>
                    <a:pt x="13878" y="114351"/>
                  </a:cubicBezTo>
                  <a:cubicBezTo>
                    <a:pt x="13878" y="131559"/>
                    <a:pt x="27755" y="145714"/>
                    <a:pt x="44963" y="145714"/>
                  </a:cubicBezTo>
                  <a:lnTo>
                    <a:pt x="151542" y="145714"/>
                  </a:lnTo>
                  <a:lnTo>
                    <a:pt x="152097" y="145436"/>
                  </a:lnTo>
                  <a:cubicBezTo>
                    <a:pt x="171526" y="144881"/>
                    <a:pt x="187346" y="128783"/>
                    <a:pt x="187346" y="109077"/>
                  </a:cubicBezTo>
                  <a:cubicBezTo>
                    <a:pt x="187346" y="97420"/>
                    <a:pt x="181518" y="86873"/>
                    <a:pt x="172914" y="80212"/>
                  </a:cubicBezTo>
                  <a:close/>
                  <a:moveTo>
                    <a:pt x="152652" y="159314"/>
                  </a:moveTo>
                  <a:lnTo>
                    <a:pt x="152652" y="159591"/>
                  </a:lnTo>
                  <a:lnTo>
                    <a:pt x="44963" y="159591"/>
                  </a:lnTo>
                  <a:cubicBezTo>
                    <a:pt x="19984" y="159591"/>
                    <a:pt x="0" y="139330"/>
                    <a:pt x="0" y="114351"/>
                  </a:cubicBezTo>
                  <a:cubicBezTo>
                    <a:pt x="0" y="95477"/>
                    <a:pt x="11657" y="79102"/>
                    <a:pt x="28033" y="72441"/>
                  </a:cubicBezTo>
                  <a:cubicBezTo>
                    <a:pt x="27755" y="70220"/>
                    <a:pt x="27755" y="68000"/>
                    <a:pt x="27755" y="65780"/>
                  </a:cubicBezTo>
                  <a:cubicBezTo>
                    <a:pt x="27755" y="38857"/>
                    <a:pt x="49404" y="17208"/>
                    <a:pt x="76326" y="17208"/>
                  </a:cubicBezTo>
                  <a:cubicBezTo>
                    <a:pt x="80490" y="17208"/>
                    <a:pt x="84930" y="17764"/>
                    <a:pt x="88816" y="18874"/>
                  </a:cubicBezTo>
                  <a:cubicBezTo>
                    <a:pt x="98808" y="7217"/>
                    <a:pt x="113518" y="0"/>
                    <a:pt x="129893" y="0"/>
                  </a:cubicBezTo>
                  <a:cubicBezTo>
                    <a:pt x="159591" y="0"/>
                    <a:pt x="183738" y="23870"/>
                    <a:pt x="183738" y="53567"/>
                  </a:cubicBezTo>
                  <a:cubicBezTo>
                    <a:pt x="183738" y="59118"/>
                    <a:pt x="182905" y="64392"/>
                    <a:pt x="181518" y="69388"/>
                  </a:cubicBezTo>
                  <a:cubicBezTo>
                    <a:pt x="193452" y="78547"/>
                    <a:pt x="201224" y="92980"/>
                    <a:pt x="201224" y="109077"/>
                  </a:cubicBezTo>
                  <a:cubicBezTo>
                    <a:pt x="201224" y="136277"/>
                    <a:pt x="179575" y="158481"/>
                    <a:pt x="152652" y="159314"/>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0" name="Shape 1910"/>
        <p:cNvGrpSpPr/>
        <p:nvPr/>
      </p:nvGrpSpPr>
      <p:grpSpPr>
        <a:xfrm>
          <a:off x="0" y="0"/>
          <a:ext cx="0" cy="0"/>
          <a:chOff x="0" y="0"/>
          <a:chExt cx="0" cy="0"/>
        </a:xfrm>
      </p:grpSpPr>
      <p:sp>
        <p:nvSpPr>
          <p:cNvPr id="1911" name="Google Shape;1911;p11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Learn More</a:t>
            </a:r>
            <a:endParaRPr/>
          </a:p>
        </p:txBody>
      </p:sp>
      <p:sp>
        <p:nvSpPr>
          <p:cNvPr id="1912" name="Google Shape;1912;p113"/>
          <p:cNvSpPr txBox="1"/>
          <p:nvPr>
            <p:ph idx="1" type="body"/>
          </p:nvPr>
        </p:nvSpPr>
        <p:spPr>
          <a:xfrm>
            <a:off x="2768550" y="2635300"/>
            <a:ext cx="18846900" cy="6027300"/>
          </a:xfrm>
          <a:prstGeom prst="rect">
            <a:avLst/>
          </a:prstGeom>
        </p:spPr>
        <p:txBody>
          <a:bodyPr anchorCtr="0" anchor="t" bIns="121875" lIns="0" spcFirstLastPara="1" rIns="121900" wrap="square" tIns="0">
            <a:noAutofit/>
          </a:bodyPr>
          <a:lstStyle/>
          <a:p>
            <a:pPr indent="0" lvl="0" marL="0" rtl="0" algn="l">
              <a:lnSpc>
                <a:spcPct val="150000"/>
              </a:lnSpc>
              <a:spcBef>
                <a:spcPts val="2000"/>
              </a:spcBef>
              <a:spcAft>
                <a:spcPts val="0"/>
              </a:spcAft>
              <a:buNone/>
            </a:pPr>
            <a:r>
              <a:rPr lang="en-US" sz="3800"/>
              <a:t>Find out more about how to use Kafka and event streaming:</a:t>
            </a:r>
            <a:endParaRPr sz="3800"/>
          </a:p>
          <a:p>
            <a:pPr indent="-546100" lvl="0" marL="1219200" rtl="0" algn="l">
              <a:lnSpc>
                <a:spcPct val="150000"/>
              </a:lnSpc>
              <a:spcBef>
                <a:spcPts val="2000"/>
              </a:spcBef>
              <a:spcAft>
                <a:spcPts val="0"/>
              </a:spcAft>
              <a:buSzPts val="3800"/>
              <a:buFont typeface="Montserrat SemiBold"/>
              <a:buAutoNum type="arabicPeriod"/>
            </a:pPr>
            <a:r>
              <a:rPr lang="en-US" sz="3800">
                <a:latin typeface="Montserrat SemiBold"/>
                <a:ea typeface="Montserrat SemiBold"/>
                <a:cs typeface="Montserrat SemiBold"/>
                <a:sym typeface="Montserrat SemiBold"/>
              </a:rPr>
              <a:t>Apache Kafka 101 course</a:t>
            </a:r>
            <a:endParaRPr sz="3800">
              <a:latin typeface="Montserrat SemiBold"/>
              <a:ea typeface="Montserrat SemiBold"/>
              <a:cs typeface="Montserrat SemiBold"/>
              <a:sym typeface="Montserrat SemiBold"/>
            </a:endParaRPr>
          </a:p>
          <a:p>
            <a:pPr indent="-546100" lvl="0" marL="1219200" rtl="0" algn="l">
              <a:lnSpc>
                <a:spcPct val="150000"/>
              </a:lnSpc>
              <a:spcBef>
                <a:spcPts val="0"/>
              </a:spcBef>
              <a:spcAft>
                <a:spcPts val="0"/>
              </a:spcAft>
              <a:buSzPts val="3800"/>
              <a:buFont typeface="Montserrat SemiBold"/>
              <a:buAutoNum type="arabicPeriod"/>
            </a:pPr>
            <a:r>
              <a:rPr lang="en-US" sz="3800">
                <a:latin typeface="Montserrat SemiBold"/>
                <a:ea typeface="Montserrat SemiBold"/>
                <a:cs typeface="Montserrat SemiBold"/>
                <a:sym typeface="Montserrat SemiBold"/>
              </a:rPr>
              <a:t>Event Sourcing and Event Storage with Apache Kafka course </a:t>
            </a:r>
            <a:endParaRPr sz="3800">
              <a:latin typeface="Montserrat SemiBold"/>
              <a:ea typeface="Montserrat SemiBold"/>
              <a:cs typeface="Montserrat SemiBold"/>
              <a:sym typeface="Montserrat SemiBold"/>
            </a:endParaRPr>
          </a:p>
          <a:p>
            <a:pPr indent="0" lvl="0" marL="0" rtl="0" algn="l">
              <a:lnSpc>
                <a:spcPct val="150000"/>
              </a:lnSpc>
              <a:spcBef>
                <a:spcPts val="2000"/>
              </a:spcBef>
              <a:spcAft>
                <a:spcPts val="0"/>
              </a:spcAft>
              <a:buNone/>
            </a:pPr>
            <a:r>
              <a:rPr lang="en-US" sz="3800"/>
              <a:t>Learn how to create materialized views and process event streams:</a:t>
            </a:r>
            <a:endParaRPr sz="3800"/>
          </a:p>
          <a:p>
            <a:pPr indent="-469900" lvl="0" marL="1143000" rtl="0" algn="l">
              <a:lnSpc>
                <a:spcPct val="150000"/>
              </a:lnSpc>
              <a:spcBef>
                <a:spcPts val="2000"/>
              </a:spcBef>
              <a:spcAft>
                <a:spcPts val="0"/>
              </a:spcAft>
              <a:buSzPts val="3800"/>
              <a:buFont typeface="Montserrat SemiBold"/>
              <a:buAutoNum type="arabicPeriod"/>
            </a:pPr>
            <a:r>
              <a:rPr lang="en-US" sz="3800">
                <a:latin typeface="Montserrat SemiBold"/>
                <a:ea typeface="Montserrat SemiBold"/>
                <a:cs typeface="Montserrat SemiBold"/>
                <a:sym typeface="Montserrat SemiBold"/>
              </a:rPr>
              <a:t>Inside ksqlDB course</a:t>
            </a:r>
            <a:endParaRPr sz="3800">
              <a:latin typeface="Montserrat SemiBold"/>
              <a:ea typeface="Montserrat SemiBold"/>
              <a:cs typeface="Montserrat SemiBold"/>
              <a:sym typeface="Montserrat SemiBold"/>
            </a:endParaRPr>
          </a:p>
        </p:txBody>
      </p:sp>
      <p:sp>
        <p:nvSpPr>
          <p:cNvPr id="1913" name="Google Shape;1913;p113"/>
          <p:cNvSpPr txBox="1"/>
          <p:nvPr/>
        </p:nvSpPr>
        <p:spPr>
          <a:xfrm>
            <a:off x="3857800" y="10290700"/>
            <a:ext cx="8839500" cy="835200"/>
          </a:xfrm>
          <a:prstGeom prst="rect">
            <a:avLst/>
          </a:prstGeom>
          <a:solidFill>
            <a:schemeClr val="lt1"/>
          </a:solidFill>
          <a:ln cap="flat" cmpd="sng" w="2857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u="sng">
                <a:solidFill>
                  <a:schemeClr val="hlink"/>
                </a:solidFill>
                <a:latin typeface="Montserrat"/>
                <a:ea typeface="Montserrat"/>
                <a:cs typeface="Montserrat"/>
                <a:sym typeface="Montserrat"/>
                <a:hlinkClick r:id="rId3"/>
              </a:rPr>
              <a:t>developer.confluent.io/learn-kafka/</a:t>
            </a:r>
            <a:endParaRPr b="1" sz="3000">
              <a:solidFill>
                <a:schemeClr val="accent5"/>
              </a:solidFill>
              <a:latin typeface="Montserrat"/>
              <a:ea typeface="Montserrat"/>
              <a:cs typeface="Montserrat"/>
              <a:sym typeface="Montserrat"/>
            </a:endParaRPr>
          </a:p>
        </p:txBody>
      </p:sp>
      <p:sp>
        <p:nvSpPr>
          <p:cNvPr id="1914" name="Google Shape;1914;p113"/>
          <p:cNvSpPr/>
          <p:nvPr/>
        </p:nvSpPr>
        <p:spPr>
          <a:xfrm>
            <a:off x="3226075" y="10290575"/>
            <a:ext cx="631800" cy="835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9" name="Shape 1919"/>
        <p:cNvGrpSpPr/>
        <p:nvPr/>
      </p:nvGrpSpPr>
      <p:grpSpPr>
        <a:xfrm>
          <a:off x="0" y="0"/>
          <a:ext cx="0" cy="0"/>
          <a:chOff x="0" y="0"/>
          <a:chExt cx="0" cy="0"/>
        </a:xfrm>
      </p:grpSpPr>
      <p:sp>
        <p:nvSpPr>
          <p:cNvPr id="1920" name="Google Shape;1920;p114"/>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Data Governed Wherever It Is</a:t>
            </a:r>
            <a:endParaRPr/>
          </a:p>
        </p:txBody>
      </p:sp>
      <p:sp>
        <p:nvSpPr>
          <p:cNvPr id="1921" name="Google Shape;1921;p114"/>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11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The Principles of a Data Mesh</a:t>
            </a:r>
            <a:endParaRPr/>
          </a:p>
        </p:txBody>
      </p:sp>
      <p:sp>
        <p:nvSpPr>
          <p:cNvPr id="1928" name="Google Shape;1928;p115"/>
          <p:cNvSpPr/>
          <p:nvPr/>
        </p:nvSpPr>
        <p:spPr>
          <a:xfrm>
            <a:off x="64203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929" name="Google Shape;1929;p115"/>
          <p:cNvSpPr/>
          <p:nvPr/>
        </p:nvSpPr>
        <p:spPr>
          <a:xfrm>
            <a:off x="12396500"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930" name="Google Shape;1930;p115"/>
          <p:cNvSpPr/>
          <p:nvPr/>
        </p:nvSpPr>
        <p:spPr>
          <a:xfrm>
            <a:off x="1837267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931" name="Google Shape;1931;p115"/>
          <p:cNvSpPr/>
          <p:nvPr/>
        </p:nvSpPr>
        <p:spPr>
          <a:xfrm>
            <a:off x="4439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932" name="Google Shape;1932;p115"/>
          <p:cNvSpPr txBox="1"/>
          <p:nvPr>
            <p:ph idx="4294967295" type="body"/>
          </p:nvPr>
        </p:nvSpPr>
        <p:spPr>
          <a:xfrm>
            <a:off x="884200" y="6776649"/>
            <a:ext cx="4744800" cy="3135000"/>
          </a:xfrm>
          <a:prstGeom prst="rect">
            <a:avLst/>
          </a:prstGeom>
        </p:spPr>
        <p:txBody>
          <a:bodyPr anchorCtr="0" anchor="t" bIns="121875" lIns="0" spcFirstLastPara="1" rIns="121900" wrap="square" tIns="0">
            <a:noAutofit/>
          </a:bodyPr>
          <a:lstStyle/>
          <a:p>
            <a:pPr indent="0" lvl="0" marL="0" rtl="0" algn="ctr">
              <a:lnSpc>
                <a:spcPct val="100000"/>
              </a:lnSpc>
              <a:spcBef>
                <a:spcPts val="2000"/>
              </a:spcBef>
              <a:spcAft>
                <a:spcPts val="0"/>
              </a:spcAft>
              <a:buNone/>
            </a:pPr>
            <a:r>
              <a:rPr b="1" lang="en-US" sz="3600"/>
              <a:t>Domain-driven Decentralization</a:t>
            </a:r>
            <a:endParaRPr sz="3600"/>
          </a:p>
        </p:txBody>
      </p:sp>
      <p:sp>
        <p:nvSpPr>
          <p:cNvPr id="1933" name="Google Shape;1933;p115"/>
          <p:cNvSpPr txBox="1"/>
          <p:nvPr>
            <p:ph idx="4294967295" type="body"/>
          </p:nvPr>
        </p:nvSpPr>
        <p:spPr>
          <a:xfrm>
            <a:off x="68428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Data as a First Class Product</a:t>
            </a:r>
            <a:endParaRPr b="1" sz="3600"/>
          </a:p>
        </p:txBody>
      </p:sp>
      <p:sp>
        <p:nvSpPr>
          <p:cNvPr id="1934" name="Google Shape;1934;p115"/>
          <p:cNvSpPr txBox="1"/>
          <p:nvPr>
            <p:ph idx="4294967295" type="body"/>
          </p:nvPr>
        </p:nvSpPr>
        <p:spPr>
          <a:xfrm>
            <a:off x="18818150"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Federated Governance</a:t>
            </a:r>
            <a:endParaRPr b="1" sz="3600"/>
          </a:p>
        </p:txBody>
      </p:sp>
      <p:sp>
        <p:nvSpPr>
          <p:cNvPr id="1935" name="Google Shape;1935;p115"/>
          <p:cNvSpPr txBox="1"/>
          <p:nvPr>
            <p:ph idx="4294967295" type="body"/>
          </p:nvPr>
        </p:nvSpPr>
        <p:spPr>
          <a:xfrm>
            <a:off x="128306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b="1" lang="en-US" sz="3600"/>
              <a:t>Self-Serve Data Platform</a:t>
            </a:r>
            <a:endParaRPr b="1" sz="3600"/>
          </a:p>
        </p:txBody>
      </p:sp>
      <p:sp>
        <p:nvSpPr>
          <p:cNvPr id="1936" name="Google Shape;1936;p115"/>
          <p:cNvSpPr txBox="1"/>
          <p:nvPr/>
        </p:nvSpPr>
        <p:spPr>
          <a:xfrm>
            <a:off x="444037"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1</a:t>
            </a:r>
            <a:endParaRPr b="1" sz="9600">
              <a:solidFill>
                <a:schemeClr val="accent5"/>
              </a:solidFill>
              <a:latin typeface="Montserrat"/>
              <a:ea typeface="Montserrat"/>
              <a:cs typeface="Montserrat"/>
              <a:sym typeface="Montserrat"/>
            </a:endParaRPr>
          </a:p>
        </p:txBody>
      </p:sp>
      <p:sp>
        <p:nvSpPr>
          <p:cNvPr id="1937" name="Google Shape;1937;p115"/>
          <p:cNvSpPr txBox="1"/>
          <p:nvPr/>
        </p:nvSpPr>
        <p:spPr>
          <a:xfrm>
            <a:off x="64202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2</a:t>
            </a:r>
            <a:endParaRPr b="1" sz="9600">
              <a:solidFill>
                <a:schemeClr val="accent5"/>
              </a:solidFill>
              <a:latin typeface="Montserrat"/>
              <a:ea typeface="Montserrat"/>
              <a:cs typeface="Montserrat"/>
              <a:sym typeface="Montserrat"/>
            </a:endParaRPr>
          </a:p>
        </p:txBody>
      </p:sp>
      <p:sp>
        <p:nvSpPr>
          <p:cNvPr id="1938" name="Google Shape;1938;p115"/>
          <p:cNvSpPr txBox="1"/>
          <p:nvPr/>
        </p:nvSpPr>
        <p:spPr>
          <a:xfrm>
            <a:off x="12396500"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3</a:t>
            </a:r>
            <a:endParaRPr b="1" sz="9600">
              <a:solidFill>
                <a:schemeClr val="accent5"/>
              </a:solidFill>
              <a:latin typeface="Montserrat"/>
              <a:ea typeface="Montserrat"/>
              <a:cs typeface="Montserrat"/>
              <a:sym typeface="Montserrat"/>
            </a:endParaRPr>
          </a:p>
        </p:txBody>
      </p:sp>
      <p:sp>
        <p:nvSpPr>
          <p:cNvPr id="1939" name="Google Shape;1939;p115"/>
          <p:cNvSpPr txBox="1"/>
          <p:nvPr/>
        </p:nvSpPr>
        <p:spPr>
          <a:xfrm>
            <a:off x="183726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4</a:t>
            </a:r>
            <a:endParaRPr b="1" sz="9600">
              <a:solidFill>
                <a:schemeClr val="accent5"/>
              </a:solidFill>
              <a:latin typeface="Montserrat"/>
              <a:ea typeface="Montserrat"/>
              <a:cs typeface="Montserrat"/>
              <a:sym typeface="Montserrat"/>
            </a:endParaRPr>
          </a:p>
        </p:txBody>
      </p:sp>
      <p:sp>
        <p:nvSpPr>
          <p:cNvPr id="1940" name="Google Shape;1940;p115"/>
          <p:cNvSpPr txBox="1"/>
          <p:nvPr/>
        </p:nvSpPr>
        <p:spPr>
          <a:xfrm>
            <a:off x="884200"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Local Autonomy</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(Organizational Concerns)</a:t>
            </a:r>
            <a:endParaRPr sz="2400">
              <a:solidFill>
                <a:schemeClr val="dk1"/>
              </a:solidFill>
              <a:latin typeface="Montserrat"/>
              <a:ea typeface="Montserrat"/>
              <a:cs typeface="Montserrat"/>
              <a:sym typeface="Montserrat"/>
            </a:endParaRPr>
          </a:p>
        </p:txBody>
      </p:sp>
      <p:sp>
        <p:nvSpPr>
          <p:cNvPr id="1941" name="Google Shape;1941;p115"/>
          <p:cNvSpPr txBox="1"/>
          <p:nvPr/>
        </p:nvSpPr>
        <p:spPr>
          <a:xfrm>
            <a:off x="6831513"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Product thinking,</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“Microservice for Data”</a:t>
            </a:r>
            <a:endParaRPr sz="2400">
              <a:solidFill>
                <a:schemeClr val="dk1"/>
              </a:solidFill>
              <a:latin typeface="Montserrat"/>
              <a:ea typeface="Montserrat"/>
              <a:cs typeface="Montserrat"/>
              <a:sym typeface="Montserrat"/>
            </a:endParaRPr>
          </a:p>
        </p:txBody>
      </p:sp>
      <p:sp>
        <p:nvSpPr>
          <p:cNvPr id="1942" name="Google Shape;1942;p115"/>
          <p:cNvSpPr txBox="1"/>
          <p:nvPr/>
        </p:nvSpPr>
        <p:spPr>
          <a:xfrm>
            <a:off x="12807788" y="8774750"/>
            <a:ext cx="47448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Infra Tooling,</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Across Domains</a:t>
            </a:r>
            <a:endParaRPr sz="2400">
              <a:solidFill>
                <a:schemeClr val="dk1"/>
              </a:solidFill>
              <a:latin typeface="Montserrat"/>
              <a:ea typeface="Montserrat"/>
              <a:cs typeface="Montserrat"/>
              <a:sym typeface="Montserrat"/>
            </a:endParaRPr>
          </a:p>
        </p:txBody>
      </p:sp>
      <p:sp>
        <p:nvSpPr>
          <p:cNvPr id="1943" name="Google Shape;1943;p115"/>
          <p:cNvSpPr txBox="1"/>
          <p:nvPr/>
        </p:nvSpPr>
        <p:spPr>
          <a:xfrm>
            <a:off x="18372675" y="8774750"/>
            <a:ext cx="5567400" cy="923400"/>
          </a:xfrm>
          <a:prstGeom prst="rect">
            <a:avLst/>
          </a:prstGeom>
          <a:noFill/>
          <a:ln>
            <a:noFill/>
          </a:ln>
        </p:spPr>
        <p:txBody>
          <a:bodyPr anchorCtr="0" anchor="t" bIns="91425" lIns="91425" spcFirstLastPara="1" rIns="91425" wrap="square" tIns="91425">
            <a:spAutoFit/>
          </a:bodyPr>
          <a:lstStyle/>
          <a:p>
            <a:pPr indent="0" lvl="0" marL="0" rtl="0" algn="ctr">
              <a:spcBef>
                <a:spcPts val="2000"/>
              </a:spcBef>
              <a:spcAft>
                <a:spcPts val="0"/>
              </a:spcAft>
              <a:buNone/>
            </a:pPr>
            <a:r>
              <a:rPr lang="en-US" sz="2400">
                <a:solidFill>
                  <a:schemeClr val="dk1"/>
                </a:solidFill>
                <a:latin typeface="Montserrat"/>
                <a:ea typeface="Montserrat"/>
                <a:cs typeface="Montserrat"/>
                <a:sym typeface="Montserrat"/>
              </a:rPr>
              <a:t>Interoperability, Network Effects</a:t>
            </a:r>
            <a:br>
              <a:rPr lang="en-US" sz="2400">
                <a:solidFill>
                  <a:schemeClr val="dk1"/>
                </a:solidFill>
                <a:latin typeface="Montserrat"/>
                <a:ea typeface="Montserrat"/>
                <a:cs typeface="Montserrat"/>
                <a:sym typeface="Montserrat"/>
              </a:rPr>
            </a:br>
            <a:r>
              <a:rPr lang="en-US" sz="2400">
                <a:solidFill>
                  <a:schemeClr val="dk1"/>
                </a:solidFill>
                <a:latin typeface="Montserrat"/>
                <a:ea typeface="Montserrat"/>
                <a:cs typeface="Montserrat"/>
                <a:sym typeface="Montserrat"/>
              </a:rPr>
              <a:t>(Organizational Concerns)</a:t>
            </a:r>
            <a:endParaRPr sz="2400">
              <a:solidFill>
                <a:schemeClr val="dk1"/>
              </a:solidFill>
              <a:latin typeface="Montserrat"/>
              <a:ea typeface="Montserrat"/>
              <a:cs typeface="Montserrat"/>
              <a:sym typeface="Montserrat"/>
            </a:endParaRPr>
          </a:p>
        </p:txBody>
      </p:sp>
      <p:sp>
        <p:nvSpPr>
          <p:cNvPr id="1944" name="Google Shape;1944;p115"/>
          <p:cNvSpPr/>
          <p:nvPr/>
        </p:nvSpPr>
        <p:spPr>
          <a:xfrm>
            <a:off x="6420200"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945" name="Google Shape;1945;p115"/>
          <p:cNvSpPr/>
          <p:nvPr/>
        </p:nvSpPr>
        <p:spPr>
          <a:xfrm>
            <a:off x="444063"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1946" name="Google Shape;1946;p115"/>
          <p:cNvSpPr/>
          <p:nvPr/>
        </p:nvSpPr>
        <p:spPr>
          <a:xfrm>
            <a:off x="12396438" y="4103075"/>
            <a:ext cx="5567400" cy="6037500"/>
          </a:xfrm>
          <a:prstGeom prst="roundRect">
            <a:avLst>
              <a:gd fmla="val 1918" name="adj"/>
            </a:avLst>
          </a:prstGeom>
          <a:solidFill>
            <a:srgbClr val="FFFFFF">
              <a:alpha val="79890"/>
            </a:srgbClr>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116"/>
          <p:cNvSpPr/>
          <p:nvPr/>
        </p:nvSpPr>
        <p:spPr>
          <a:xfrm>
            <a:off x="7479325" y="6748425"/>
            <a:ext cx="14097000" cy="5326500"/>
          </a:xfrm>
          <a:prstGeom prst="roundRect">
            <a:avLst>
              <a:gd fmla="val 6725"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3" name="Google Shape;1953;p116"/>
          <p:cNvSpPr/>
          <p:nvPr/>
        </p:nvSpPr>
        <p:spPr>
          <a:xfrm>
            <a:off x="11234050" y="7810075"/>
            <a:ext cx="3110700" cy="1982700"/>
          </a:xfrm>
          <a:prstGeom prst="rect">
            <a:avLst/>
          </a:prstGeom>
          <a:solidFill>
            <a:srgbClr val="A7DEE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dk1"/>
                </a:solidFill>
                <a:latin typeface="Montserrat"/>
                <a:ea typeface="Montserrat"/>
                <a:cs typeface="Montserrat"/>
                <a:sym typeface="Montserrat"/>
              </a:rPr>
              <a:t>Domain</a:t>
            </a:r>
            <a:endParaRPr b="1" sz="2400">
              <a:solidFill>
                <a:schemeClr val="dk1"/>
              </a:solidFill>
              <a:latin typeface="Montserrat"/>
              <a:ea typeface="Montserrat"/>
              <a:cs typeface="Montserrat"/>
              <a:sym typeface="Montserrat"/>
            </a:endParaRPr>
          </a:p>
        </p:txBody>
      </p:sp>
      <p:sp>
        <p:nvSpPr>
          <p:cNvPr id="1954" name="Google Shape;1954;p116"/>
          <p:cNvSpPr/>
          <p:nvPr/>
        </p:nvSpPr>
        <p:spPr>
          <a:xfrm>
            <a:off x="14542100" y="7810075"/>
            <a:ext cx="3110700" cy="19827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dk1"/>
                </a:solidFill>
                <a:latin typeface="Montserrat"/>
                <a:ea typeface="Montserrat"/>
                <a:cs typeface="Montserrat"/>
                <a:sym typeface="Montserrat"/>
              </a:rPr>
              <a:t>Domain</a:t>
            </a:r>
            <a:endParaRPr b="1" sz="2400">
              <a:solidFill>
                <a:schemeClr val="dk1"/>
              </a:solidFill>
              <a:latin typeface="Montserrat"/>
              <a:ea typeface="Montserrat"/>
              <a:cs typeface="Montserrat"/>
              <a:sym typeface="Montserrat"/>
            </a:endParaRPr>
          </a:p>
        </p:txBody>
      </p:sp>
      <p:sp>
        <p:nvSpPr>
          <p:cNvPr id="1955" name="Google Shape;1955;p116"/>
          <p:cNvSpPr/>
          <p:nvPr/>
        </p:nvSpPr>
        <p:spPr>
          <a:xfrm>
            <a:off x="17850150" y="7810075"/>
            <a:ext cx="3110700" cy="1982700"/>
          </a:xfrm>
          <a:prstGeom prst="rect">
            <a:avLst/>
          </a:prstGeom>
          <a:solidFill>
            <a:srgbClr val="B4E1E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dk1"/>
                </a:solidFill>
                <a:latin typeface="Montserrat"/>
                <a:ea typeface="Montserrat"/>
                <a:cs typeface="Montserrat"/>
                <a:sym typeface="Montserrat"/>
              </a:rPr>
              <a:t>Domain</a:t>
            </a:r>
            <a:endParaRPr b="1" sz="2400">
              <a:solidFill>
                <a:schemeClr val="dk1"/>
              </a:solidFill>
              <a:latin typeface="Montserrat"/>
              <a:ea typeface="Montserrat"/>
              <a:cs typeface="Montserrat"/>
              <a:sym typeface="Montserrat"/>
            </a:endParaRPr>
          </a:p>
        </p:txBody>
      </p:sp>
      <p:sp>
        <p:nvSpPr>
          <p:cNvPr id="1956" name="Google Shape;1956;p116"/>
          <p:cNvSpPr/>
          <p:nvPr/>
        </p:nvSpPr>
        <p:spPr>
          <a:xfrm>
            <a:off x="8094800" y="7810075"/>
            <a:ext cx="2917500" cy="1982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2400">
                <a:solidFill>
                  <a:schemeClr val="dk1"/>
                </a:solidFill>
                <a:latin typeface="Montserrat"/>
                <a:ea typeface="Montserrat"/>
                <a:cs typeface="Montserrat"/>
                <a:sym typeface="Montserrat"/>
              </a:rPr>
              <a:t>Domain</a:t>
            </a:r>
            <a:endParaRPr b="1" sz="2400">
              <a:solidFill>
                <a:schemeClr val="dk1"/>
              </a:solidFill>
              <a:latin typeface="Montserrat"/>
              <a:ea typeface="Montserrat"/>
              <a:cs typeface="Montserrat"/>
              <a:sym typeface="Montserrat"/>
            </a:endParaRPr>
          </a:p>
        </p:txBody>
      </p:sp>
      <p:sp>
        <p:nvSpPr>
          <p:cNvPr id="1957" name="Google Shape;1957;p11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Principle 4: Federated Governance</a:t>
            </a:r>
            <a:endParaRPr/>
          </a:p>
        </p:txBody>
      </p:sp>
      <p:sp>
        <p:nvSpPr>
          <p:cNvPr id="1958" name="Google Shape;1958;p116"/>
          <p:cNvSpPr txBox="1"/>
          <p:nvPr>
            <p:ph idx="1" type="body"/>
          </p:nvPr>
        </p:nvSpPr>
        <p:spPr>
          <a:xfrm>
            <a:off x="2235150" y="2406700"/>
            <a:ext cx="20738700" cy="2991900"/>
          </a:xfrm>
          <a:prstGeom prst="rect">
            <a:avLst/>
          </a:prstGeom>
        </p:spPr>
        <p:txBody>
          <a:bodyPr anchorCtr="0" anchor="t" bIns="121875" lIns="0" spcFirstLastPara="1" rIns="121900" wrap="square" tIns="0">
            <a:noAutofit/>
          </a:bodyPr>
          <a:lstStyle/>
          <a:p>
            <a:pPr indent="0" lvl="0" marL="0" rtl="0" algn="l">
              <a:lnSpc>
                <a:spcPct val="150000"/>
              </a:lnSpc>
              <a:spcBef>
                <a:spcPts val="2000"/>
              </a:spcBef>
              <a:spcAft>
                <a:spcPts val="0"/>
              </a:spcAft>
              <a:buNone/>
            </a:pPr>
            <a:r>
              <a:rPr lang="en-US" sz="3600">
                <a:latin typeface="Montserrat SemiBold"/>
                <a:ea typeface="Montserrat SemiBold"/>
                <a:cs typeface="Montserrat SemiBold"/>
                <a:sym typeface="Montserrat SemiBold"/>
              </a:rPr>
              <a:t>Objective:</a:t>
            </a:r>
            <a:r>
              <a:rPr lang="en-US" sz="3600"/>
              <a:t> Independent data products can interoperate and create network effects.</a:t>
            </a:r>
            <a:endParaRPr sz="3600"/>
          </a:p>
          <a:p>
            <a:pPr indent="-457200" lvl="0" marL="457200" rtl="0" algn="l">
              <a:lnSpc>
                <a:spcPct val="150000"/>
              </a:lnSpc>
              <a:spcBef>
                <a:spcPts val="2000"/>
              </a:spcBef>
              <a:spcAft>
                <a:spcPts val="0"/>
              </a:spcAft>
              <a:buSzPts val="3600"/>
              <a:buChar char="●"/>
            </a:pPr>
            <a:r>
              <a:rPr lang="en-US" sz="3600"/>
              <a:t>Establish global standards, like governance, that apply to all data products in the mesh.</a:t>
            </a:r>
            <a:endParaRPr sz="3600"/>
          </a:p>
          <a:p>
            <a:pPr indent="-457200" lvl="0" marL="457200" rtl="0" algn="l">
              <a:lnSpc>
                <a:spcPct val="150000"/>
              </a:lnSpc>
              <a:spcBef>
                <a:spcPts val="0"/>
              </a:spcBef>
              <a:spcAft>
                <a:spcPts val="0"/>
              </a:spcAft>
              <a:buSzPts val="3600"/>
              <a:buChar char="●"/>
            </a:pPr>
            <a:r>
              <a:rPr lang="en-US" sz="3600"/>
              <a:t>Ideally, these global standards and rules are applied automatically by the platform.</a:t>
            </a:r>
            <a:endParaRPr sz="3600"/>
          </a:p>
        </p:txBody>
      </p:sp>
      <p:pic>
        <p:nvPicPr>
          <p:cNvPr id="1959" name="Google Shape;1959;p116"/>
          <p:cNvPicPr preferRelativeResize="0"/>
          <p:nvPr/>
        </p:nvPicPr>
        <p:blipFill>
          <a:blip r:embed="rId3">
            <a:alphaModFix/>
          </a:blip>
          <a:stretch>
            <a:fillRect/>
          </a:stretch>
        </p:blipFill>
        <p:spPr>
          <a:xfrm>
            <a:off x="8511458" y="7134426"/>
            <a:ext cx="431394" cy="510333"/>
          </a:xfrm>
          <a:prstGeom prst="rect">
            <a:avLst/>
          </a:prstGeom>
          <a:noFill/>
          <a:ln>
            <a:noFill/>
          </a:ln>
        </p:spPr>
      </p:pic>
      <p:pic>
        <p:nvPicPr>
          <p:cNvPr id="1960" name="Google Shape;1960;p116"/>
          <p:cNvPicPr preferRelativeResize="0"/>
          <p:nvPr/>
        </p:nvPicPr>
        <p:blipFill>
          <a:blip r:embed="rId4">
            <a:alphaModFix/>
          </a:blip>
          <a:stretch>
            <a:fillRect/>
          </a:stretch>
        </p:blipFill>
        <p:spPr>
          <a:xfrm>
            <a:off x="8992210" y="7134426"/>
            <a:ext cx="587717" cy="510332"/>
          </a:xfrm>
          <a:prstGeom prst="rect">
            <a:avLst/>
          </a:prstGeom>
          <a:noFill/>
          <a:ln>
            <a:noFill/>
          </a:ln>
        </p:spPr>
      </p:pic>
      <p:pic>
        <p:nvPicPr>
          <p:cNvPr id="1961" name="Google Shape;1961;p116"/>
          <p:cNvPicPr preferRelativeResize="0"/>
          <p:nvPr/>
        </p:nvPicPr>
        <p:blipFill>
          <a:blip r:embed="rId5">
            <a:alphaModFix/>
          </a:blip>
          <a:stretch>
            <a:fillRect/>
          </a:stretch>
        </p:blipFill>
        <p:spPr>
          <a:xfrm>
            <a:off x="9603478" y="7135062"/>
            <a:ext cx="587713" cy="509696"/>
          </a:xfrm>
          <a:prstGeom prst="rect">
            <a:avLst/>
          </a:prstGeom>
          <a:noFill/>
          <a:ln>
            <a:noFill/>
          </a:ln>
        </p:spPr>
      </p:pic>
      <p:cxnSp>
        <p:nvCxnSpPr>
          <p:cNvPr id="1962" name="Google Shape;1962;p116"/>
          <p:cNvCxnSpPr/>
          <p:nvPr/>
        </p:nvCxnSpPr>
        <p:spPr>
          <a:xfrm>
            <a:off x="9446775" y="9751900"/>
            <a:ext cx="0" cy="875700"/>
          </a:xfrm>
          <a:prstGeom prst="straightConnector1">
            <a:avLst/>
          </a:prstGeom>
          <a:noFill/>
          <a:ln cap="flat" cmpd="sng" w="38100">
            <a:solidFill>
              <a:schemeClr val="lt1"/>
            </a:solidFill>
            <a:prstDash val="solid"/>
            <a:round/>
            <a:headEnd len="med" w="med" type="none"/>
            <a:tailEnd len="med" w="med" type="none"/>
          </a:ln>
        </p:spPr>
      </p:cxnSp>
      <p:cxnSp>
        <p:nvCxnSpPr>
          <p:cNvPr id="1963" name="Google Shape;1963;p116"/>
          <p:cNvCxnSpPr/>
          <p:nvPr/>
        </p:nvCxnSpPr>
        <p:spPr>
          <a:xfrm>
            <a:off x="12799575" y="9751900"/>
            <a:ext cx="0" cy="875700"/>
          </a:xfrm>
          <a:prstGeom prst="straightConnector1">
            <a:avLst/>
          </a:prstGeom>
          <a:noFill/>
          <a:ln cap="flat" cmpd="sng" w="38100">
            <a:solidFill>
              <a:schemeClr val="lt1"/>
            </a:solidFill>
            <a:prstDash val="solid"/>
            <a:round/>
            <a:headEnd len="med" w="med" type="none"/>
            <a:tailEnd len="med" w="med" type="none"/>
          </a:ln>
        </p:spPr>
      </p:cxnSp>
      <p:cxnSp>
        <p:nvCxnSpPr>
          <p:cNvPr id="1964" name="Google Shape;1964;p116"/>
          <p:cNvCxnSpPr/>
          <p:nvPr/>
        </p:nvCxnSpPr>
        <p:spPr>
          <a:xfrm>
            <a:off x="16050775" y="9751900"/>
            <a:ext cx="0" cy="875700"/>
          </a:xfrm>
          <a:prstGeom prst="straightConnector1">
            <a:avLst/>
          </a:prstGeom>
          <a:noFill/>
          <a:ln cap="flat" cmpd="sng" w="38100">
            <a:solidFill>
              <a:schemeClr val="lt1"/>
            </a:solidFill>
            <a:prstDash val="solid"/>
            <a:round/>
            <a:headEnd len="med" w="med" type="none"/>
            <a:tailEnd len="med" w="med" type="none"/>
          </a:ln>
        </p:spPr>
      </p:cxnSp>
      <p:cxnSp>
        <p:nvCxnSpPr>
          <p:cNvPr id="1965" name="Google Shape;1965;p116"/>
          <p:cNvCxnSpPr/>
          <p:nvPr/>
        </p:nvCxnSpPr>
        <p:spPr>
          <a:xfrm>
            <a:off x="19403575" y="9751900"/>
            <a:ext cx="0" cy="875700"/>
          </a:xfrm>
          <a:prstGeom prst="straightConnector1">
            <a:avLst/>
          </a:prstGeom>
          <a:noFill/>
          <a:ln cap="flat" cmpd="sng" w="38100">
            <a:solidFill>
              <a:schemeClr val="lt1"/>
            </a:solidFill>
            <a:prstDash val="solid"/>
            <a:round/>
            <a:headEnd len="med" w="med" type="none"/>
            <a:tailEnd len="med" w="med" type="none"/>
          </a:ln>
        </p:spPr>
      </p:cxnSp>
      <p:sp>
        <p:nvSpPr>
          <p:cNvPr id="1966" name="Google Shape;1966;p116"/>
          <p:cNvSpPr/>
          <p:nvPr/>
        </p:nvSpPr>
        <p:spPr>
          <a:xfrm>
            <a:off x="8094800" y="10591250"/>
            <a:ext cx="12865800" cy="921900"/>
          </a:xfrm>
          <a:prstGeom prst="roundRect">
            <a:avLst>
              <a:gd fmla="val 16667" name="adj"/>
            </a:avLst>
          </a:prstGeom>
          <a:solidFill>
            <a:srgbClr val="FFFFF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900">
                <a:solidFill>
                  <a:schemeClr val="dk1"/>
                </a:solidFill>
                <a:latin typeface="Montserrat"/>
                <a:ea typeface="Montserrat"/>
                <a:cs typeface="Montserrat"/>
                <a:sym typeface="Montserrat"/>
              </a:rPr>
              <a:t>Self-Serve Data Platform</a:t>
            </a:r>
            <a:endParaRPr sz="1900"/>
          </a:p>
        </p:txBody>
      </p:sp>
      <p:sp>
        <p:nvSpPr>
          <p:cNvPr id="1967" name="Google Shape;1967;p116"/>
          <p:cNvSpPr txBox="1"/>
          <p:nvPr/>
        </p:nvSpPr>
        <p:spPr>
          <a:xfrm>
            <a:off x="2862350" y="6983538"/>
            <a:ext cx="4128300" cy="1132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800">
                <a:solidFill>
                  <a:schemeClr val="dk1"/>
                </a:solidFill>
                <a:latin typeface="Montserrat"/>
                <a:ea typeface="Montserrat"/>
                <a:cs typeface="Montserrat"/>
                <a:sym typeface="Montserrat"/>
              </a:rPr>
              <a:t>What is decided locally by a domain?</a:t>
            </a:r>
            <a:endParaRPr b="1" sz="2800">
              <a:solidFill>
                <a:schemeClr val="dk1"/>
              </a:solidFill>
              <a:latin typeface="Montserrat"/>
              <a:ea typeface="Montserrat"/>
              <a:cs typeface="Montserrat"/>
              <a:sym typeface="Montserrat"/>
            </a:endParaRPr>
          </a:p>
        </p:txBody>
      </p:sp>
      <p:sp>
        <p:nvSpPr>
          <p:cNvPr id="1968" name="Google Shape;1968;p116"/>
          <p:cNvSpPr txBox="1"/>
          <p:nvPr/>
        </p:nvSpPr>
        <p:spPr>
          <a:xfrm>
            <a:off x="2862350" y="10281150"/>
            <a:ext cx="4128300" cy="1762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800">
                <a:solidFill>
                  <a:schemeClr val="dk1"/>
                </a:solidFill>
                <a:latin typeface="Montserrat"/>
                <a:ea typeface="Montserrat"/>
                <a:cs typeface="Montserrat"/>
                <a:sym typeface="Montserrat"/>
              </a:rPr>
              <a:t>What is globally? </a:t>
            </a:r>
            <a:r>
              <a:rPr lang="en-US" sz="2800">
                <a:solidFill>
                  <a:schemeClr val="dk1"/>
                </a:solidFill>
                <a:latin typeface="Montserrat"/>
                <a:ea typeface="Montserrat"/>
                <a:cs typeface="Montserrat"/>
                <a:sym typeface="Montserrat"/>
              </a:rPr>
              <a:t>(implemented and enforced by platform)</a:t>
            </a:r>
            <a:endParaRPr sz="2800">
              <a:solidFill>
                <a:schemeClr val="dk1"/>
              </a:solidFill>
              <a:latin typeface="Montserrat"/>
              <a:ea typeface="Montserrat"/>
              <a:cs typeface="Montserrat"/>
              <a:sym typeface="Montserrat"/>
            </a:endParaRPr>
          </a:p>
        </p:txBody>
      </p:sp>
      <p:pic>
        <p:nvPicPr>
          <p:cNvPr id="1969" name="Google Shape;1969;p116"/>
          <p:cNvPicPr preferRelativeResize="0"/>
          <p:nvPr/>
        </p:nvPicPr>
        <p:blipFill>
          <a:blip r:embed="rId6">
            <a:alphaModFix/>
          </a:blip>
          <a:stretch>
            <a:fillRect/>
          </a:stretch>
        </p:blipFill>
        <p:spPr>
          <a:xfrm rot="-5400000">
            <a:off x="4088375" y="8536385"/>
            <a:ext cx="1512899" cy="1512899"/>
          </a:xfrm>
          <a:prstGeom prst="rect">
            <a:avLst/>
          </a:prstGeom>
          <a:noFill/>
          <a:ln>
            <a:noFill/>
          </a:ln>
        </p:spPr>
      </p:pic>
      <p:sp>
        <p:nvSpPr>
          <p:cNvPr id="1970" name="Google Shape;1970;p116"/>
          <p:cNvSpPr/>
          <p:nvPr/>
        </p:nvSpPr>
        <p:spPr>
          <a:xfrm>
            <a:off x="87831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1" name="Google Shape;1971;p116"/>
          <p:cNvSpPr/>
          <p:nvPr/>
        </p:nvSpPr>
        <p:spPr>
          <a:xfrm>
            <a:off x="93927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2" name="Google Shape;1972;p116"/>
          <p:cNvSpPr/>
          <p:nvPr/>
        </p:nvSpPr>
        <p:spPr>
          <a:xfrm>
            <a:off x="100023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3" name="Google Shape;1973;p116"/>
          <p:cNvSpPr/>
          <p:nvPr/>
        </p:nvSpPr>
        <p:spPr>
          <a:xfrm>
            <a:off x="119542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4" name="Google Shape;1974;p116"/>
          <p:cNvSpPr/>
          <p:nvPr/>
        </p:nvSpPr>
        <p:spPr>
          <a:xfrm>
            <a:off x="125638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5" name="Google Shape;1975;p116"/>
          <p:cNvSpPr/>
          <p:nvPr/>
        </p:nvSpPr>
        <p:spPr>
          <a:xfrm>
            <a:off x="131734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6" name="Google Shape;1976;p116"/>
          <p:cNvSpPr/>
          <p:nvPr/>
        </p:nvSpPr>
        <p:spPr>
          <a:xfrm>
            <a:off x="14947283"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7" name="Google Shape;1977;p116"/>
          <p:cNvSpPr/>
          <p:nvPr/>
        </p:nvSpPr>
        <p:spPr>
          <a:xfrm>
            <a:off x="15556883"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8" name="Google Shape;1978;p116"/>
          <p:cNvSpPr/>
          <p:nvPr/>
        </p:nvSpPr>
        <p:spPr>
          <a:xfrm>
            <a:off x="16166483"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79" name="Google Shape;1979;p116"/>
          <p:cNvSpPr/>
          <p:nvPr/>
        </p:nvSpPr>
        <p:spPr>
          <a:xfrm>
            <a:off x="16776083"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80" name="Google Shape;1980;p116"/>
          <p:cNvSpPr/>
          <p:nvPr/>
        </p:nvSpPr>
        <p:spPr>
          <a:xfrm>
            <a:off x="18909683"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81" name="Google Shape;1981;p116"/>
          <p:cNvSpPr/>
          <p:nvPr/>
        </p:nvSpPr>
        <p:spPr>
          <a:xfrm>
            <a:off x="19519283"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82" name="Google Shape;1982;p116"/>
          <p:cNvSpPr/>
          <p:nvPr/>
        </p:nvSpPr>
        <p:spPr>
          <a:xfrm>
            <a:off x="113446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83" name="Google Shape;1983;p116"/>
          <p:cNvSpPr/>
          <p:nvPr/>
        </p:nvSpPr>
        <p:spPr>
          <a:xfrm>
            <a:off x="13783008" y="9076600"/>
            <a:ext cx="442500" cy="387600"/>
          </a:xfrm>
          <a:prstGeom prst="hexagon">
            <a:avLst>
              <a:gd fmla="val 15948" name="adj"/>
              <a:gd fmla="val 115470" name="vf"/>
            </a:avLst>
          </a:prstGeom>
          <a:solidFill>
            <a:schemeClr val="dk1"/>
          </a:solid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1984" name="Google Shape;1984;p116"/>
          <p:cNvSpPr txBox="1"/>
          <p:nvPr/>
        </p:nvSpPr>
        <p:spPr>
          <a:xfrm>
            <a:off x="914400" y="5430700"/>
            <a:ext cx="22555200" cy="11328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800">
                <a:solidFill>
                  <a:schemeClr val="dk1"/>
                </a:solidFill>
                <a:latin typeface="Montserrat"/>
                <a:ea typeface="Montserrat"/>
                <a:cs typeface="Montserrat"/>
                <a:sym typeface="Montserrat"/>
              </a:rPr>
              <a:t>Must balance between Decentralization vs. Centralization. No silver bullet!</a:t>
            </a:r>
            <a:endParaRPr b="1" sz="3800">
              <a:solidFill>
                <a:schemeClr val="dk1"/>
              </a:solidFill>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117"/>
          <p:cNvSpPr/>
          <p:nvPr/>
        </p:nvSpPr>
        <p:spPr>
          <a:xfrm>
            <a:off x="2649375" y="5516075"/>
            <a:ext cx="11651100" cy="72855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1991" name="Google Shape;1991;p117"/>
          <p:cNvSpPr/>
          <p:nvPr/>
        </p:nvSpPr>
        <p:spPr>
          <a:xfrm>
            <a:off x="14651913" y="8402688"/>
            <a:ext cx="7287600" cy="1897800"/>
          </a:xfrm>
          <a:prstGeom prst="roundRect">
            <a:avLst>
              <a:gd fmla="val 4202" name="adj"/>
            </a:avLst>
          </a:prstGeom>
          <a:noFill/>
          <a:ln cap="flat" cmpd="sng" w="9525">
            <a:solidFill>
              <a:srgbClr val="17336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2400">
                <a:solidFill>
                  <a:schemeClr val="dk1"/>
                </a:solidFill>
                <a:latin typeface="Source Code Pro"/>
                <a:ea typeface="Source Code Pro"/>
                <a:cs typeface="Source Code Pro"/>
                <a:sym typeface="Source Code Pro"/>
              </a:rPr>
              <a:t>SELECT … FROM</a:t>
            </a:r>
            <a:r>
              <a:rPr lang="en-US" sz="2400">
                <a:solidFill>
                  <a:schemeClr val="dk1"/>
                </a:solidFill>
                <a:latin typeface="Source Code Pro"/>
                <a:ea typeface="Source Code Pro"/>
                <a:cs typeface="Source Code Pro"/>
                <a:sym typeface="Source Code Pro"/>
              </a:rPr>
              <a:t> orders o</a:t>
            </a:r>
            <a:endParaRPr sz="2400">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rPr b="1" lang="en-US" sz="2400">
                <a:solidFill>
                  <a:schemeClr val="dk1"/>
                </a:solidFill>
                <a:latin typeface="Source Code Pro"/>
                <a:ea typeface="Source Code Pro"/>
                <a:cs typeface="Source Code Pro"/>
                <a:sym typeface="Source Code Pro"/>
              </a:rPr>
              <a:t>LEFT JOIN</a:t>
            </a:r>
            <a:r>
              <a:rPr lang="en-US" sz="2400">
                <a:solidFill>
                  <a:schemeClr val="dk1"/>
                </a:solidFill>
                <a:latin typeface="Source Code Pro"/>
                <a:ea typeface="Source Code Pro"/>
                <a:cs typeface="Source Code Pro"/>
                <a:sym typeface="Source Code Pro"/>
              </a:rPr>
              <a:t> shipments s</a:t>
            </a:r>
            <a:br>
              <a:rPr lang="en-US" sz="2400">
                <a:solidFill>
                  <a:schemeClr val="dk1"/>
                </a:solidFill>
                <a:latin typeface="Source Code Pro"/>
                <a:ea typeface="Source Code Pro"/>
                <a:cs typeface="Source Code Pro"/>
                <a:sym typeface="Source Code Pro"/>
              </a:rPr>
            </a:br>
            <a:r>
              <a:rPr lang="en-US" sz="2400">
                <a:solidFill>
                  <a:schemeClr val="dk1"/>
                </a:solidFill>
                <a:latin typeface="Source Code Pro"/>
                <a:ea typeface="Source Code Pro"/>
                <a:cs typeface="Source Code Pro"/>
                <a:sym typeface="Source Code Pro"/>
              </a:rPr>
              <a:t>   </a:t>
            </a:r>
            <a:r>
              <a:rPr b="1" lang="en-US" sz="2400">
                <a:solidFill>
                  <a:schemeClr val="dk1"/>
                </a:solidFill>
                <a:latin typeface="Source Code Pro"/>
                <a:ea typeface="Source Code Pro"/>
                <a:cs typeface="Source Code Pro"/>
                <a:sym typeface="Source Code Pro"/>
              </a:rPr>
              <a:t>ON</a:t>
            </a:r>
            <a:r>
              <a:rPr lang="en-US" sz="2400">
                <a:solidFill>
                  <a:schemeClr val="dk1"/>
                </a:solidFill>
                <a:latin typeface="Source Code Pro"/>
                <a:ea typeface="Source Code Pro"/>
                <a:cs typeface="Source Code Pro"/>
                <a:sym typeface="Source Code Pro"/>
              </a:rPr>
              <a:t> </a:t>
            </a:r>
            <a:r>
              <a:rPr lang="en-US" sz="2400">
                <a:solidFill>
                  <a:srgbClr val="D8365D"/>
                </a:solidFill>
                <a:latin typeface="Source Code Pro"/>
                <a:ea typeface="Source Code Pro"/>
                <a:cs typeface="Source Code Pro"/>
                <a:sym typeface="Source Code Pro"/>
              </a:rPr>
              <a:t>o.customerId = s.customerId</a:t>
            </a:r>
            <a:endParaRPr sz="2400">
              <a:solidFill>
                <a:srgbClr val="D8365D"/>
              </a:solidFill>
              <a:latin typeface="Source Code Pro"/>
              <a:ea typeface="Source Code Pro"/>
              <a:cs typeface="Source Code Pro"/>
              <a:sym typeface="Source Code Pro"/>
            </a:endParaRPr>
          </a:p>
          <a:p>
            <a:pPr indent="0" lvl="0" marL="0" rtl="0" algn="l">
              <a:spcBef>
                <a:spcPts val="0"/>
              </a:spcBef>
              <a:spcAft>
                <a:spcPts val="0"/>
              </a:spcAft>
              <a:buNone/>
            </a:pPr>
            <a:r>
              <a:rPr b="1" lang="en-US" sz="2400">
                <a:solidFill>
                  <a:schemeClr val="dk1"/>
                </a:solidFill>
                <a:latin typeface="Source Code Pro"/>
                <a:ea typeface="Source Code Pro"/>
                <a:cs typeface="Source Code Pro"/>
                <a:sym typeface="Source Code Pro"/>
              </a:rPr>
              <a:t>EMIT CHANGES;</a:t>
            </a:r>
            <a:endParaRPr b="1" sz="2400">
              <a:solidFill>
                <a:schemeClr val="dk1"/>
              </a:solidFill>
              <a:latin typeface="Source Code Pro"/>
              <a:ea typeface="Source Code Pro"/>
              <a:cs typeface="Source Code Pro"/>
              <a:sym typeface="Source Code Pro"/>
            </a:endParaRPr>
          </a:p>
        </p:txBody>
      </p:sp>
      <p:sp>
        <p:nvSpPr>
          <p:cNvPr id="1992" name="Google Shape;1992;p117"/>
          <p:cNvSpPr/>
          <p:nvPr/>
        </p:nvSpPr>
        <p:spPr>
          <a:xfrm>
            <a:off x="20864087" y="7897073"/>
            <a:ext cx="1390200" cy="1390200"/>
          </a:xfrm>
          <a:prstGeom prst="ellipse">
            <a:avLst/>
          </a:prstGeom>
          <a:solidFill>
            <a:schemeClr val="lt2"/>
          </a:solid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3" name="Google Shape;1993;p11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Example Standard: Identifying Customers </a:t>
            </a:r>
            <a:endParaRPr/>
          </a:p>
          <a:p>
            <a:pPr indent="0" lvl="0" marL="0" rtl="0" algn="l">
              <a:spcBef>
                <a:spcPts val="0"/>
              </a:spcBef>
              <a:spcAft>
                <a:spcPts val="0"/>
              </a:spcAft>
              <a:buNone/>
            </a:pPr>
            <a:r>
              <a:rPr lang="en-US"/>
              <a:t>Globally</a:t>
            </a:r>
            <a:endParaRPr/>
          </a:p>
        </p:txBody>
      </p:sp>
      <p:sp>
        <p:nvSpPr>
          <p:cNvPr id="1994" name="Google Shape;1994;p117"/>
          <p:cNvSpPr txBox="1"/>
          <p:nvPr>
            <p:ph idx="1" type="body"/>
          </p:nvPr>
        </p:nvSpPr>
        <p:spPr>
          <a:xfrm>
            <a:off x="1586425" y="2791250"/>
            <a:ext cx="21730800" cy="2821500"/>
          </a:xfrm>
          <a:prstGeom prst="rect">
            <a:avLst/>
          </a:prstGeom>
        </p:spPr>
        <p:txBody>
          <a:bodyPr anchorCtr="0" anchor="t" bIns="121875" lIns="0" spcFirstLastPara="1" rIns="121900" wrap="square" tIns="0">
            <a:noAutofit/>
          </a:bodyPr>
          <a:lstStyle/>
          <a:p>
            <a:pPr indent="-457200" lvl="0" marL="457200" rtl="0" algn="l">
              <a:lnSpc>
                <a:spcPct val="150000"/>
              </a:lnSpc>
              <a:spcBef>
                <a:spcPts val="2000"/>
              </a:spcBef>
              <a:spcAft>
                <a:spcPts val="0"/>
              </a:spcAft>
              <a:buSzPts val="3600"/>
              <a:buChar char="●"/>
            </a:pPr>
            <a:r>
              <a:rPr lang="en-US" sz="3600"/>
              <a:t>Define how data is represented, so you can join and correlate data across different domains.</a:t>
            </a:r>
            <a:endParaRPr sz="3600"/>
          </a:p>
          <a:p>
            <a:pPr indent="-457200" lvl="0" marL="457200" rtl="0" algn="l">
              <a:lnSpc>
                <a:spcPct val="150000"/>
              </a:lnSpc>
              <a:spcBef>
                <a:spcPts val="0"/>
              </a:spcBef>
              <a:spcAft>
                <a:spcPts val="0"/>
              </a:spcAft>
              <a:buSzPts val="3600"/>
              <a:buChar char="●"/>
            </a:pPr>
            <a:r>
              <a:rPr lang="en-US" sz="3600"/>
              <a:t>Use data contracts, schemas, registries, etc. to implement and enforce such standards.</a:t>
            </a:r>
            <a:endParaRPr sz="3600"/>
          </a:p>
          <a:p>
            <a:pPr indent="-457200" lvl="0" marL="457200" rtl="0" algn="l">
              <a:lnSpc>
                <a:spcPct val="150000"/>
              </a:lnSpc>
              <a:spcBef>
                <a:spcPts val="0"/>
              </a:spcBef>
              <a:spcAft>
                <a:spcPts val="0"/>
              </a:spcAft>
              <a:buSzPts val="3600"/>
              <a:buChar char="●"/>
            </a:pPr>
            <a:r>
              <a:rPr lang="en-US" sz="3600"/>
              <a:t>Use Event Streaming to retrofit historical data to new requirements, standards.</a:t>
            </a:r>
            <a:endParaRPr sz="3600"/>
          </a:p>
        </p:txBody>
      </p:sp>
      <p:sp>
        <p:nvSpPr>
          <p:cNvPr id="1995" name="Google Shape;1995;p117"/>
          <p:cNvSpPr/>
          <p:nvPr/>
        </p:nvSpPr>
        <p:spPr>
          <a:xfrm>
            <a:off x="3606185" y="6438373"/>
            <a:ext cx="3927768" cy="3255448"/>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a:noFill/>
          </a:ln>
        </p:spPr>
      </p:sp>
      <p:pic>
        <p:nvPicPr>
          <p:cNvPr id="1996" name="Google Shape;1996;p117"/>
          <p:cNvPicPr preferRelativeResize="0"/>
          <p:nvPr/>
        </p:nvPicPr>
        <p:blipFill>
          <a:blip r:embed="rId3">
            <a:alphaModFix/>
          </a:blip>
          <a:stretch>
            <a:fillRect/>
          </a:stretch>
        </p:blipFill>
        <p:spPr>
          <a:xfrm>
            <a:off x="5731744" y="6259501"/>
            <a:ext cx="270553" cy="320073"/>
          </a:xfrm>
          <a:prstGeom prst="rect">
            <a:avLst/>
          </a:prstGeom>
          <a:noFill/>
          <a:ln cap="flat" cmpd="sng" w="9525">
            <a:solidFill>
              <a:srgbClr val="38CCED"/>
            </a:solidFill>
            <a:prstDash val="solid"/>
            <a:round/>
            <a:headEnd len="sm" w="sm" type="none"/>
            <a:tailEnd len="sm" w="sm" type="none"/>
          </a:ln>
        </p:spPr>
      </p:pic>
      <p:pic>
        <p:nvPicPr>
          <p:cNvPr id="1997" name="Google Shape;1997;p117"/>
          <p:cNvPicPr preferRelativeResize="0"/>
          <p:nvPr/>
        </p:nvPicPr>
        <p:blipFill>
          <a:blip r:embed="rId4">
            <a:alphaModFix/>
          </a:blip>
          <a:stretch>
            <a:fillRect/>
          </a:stretch>
        </p:blipFill>
        <p:spPr>
          <a:xfrm>
            <a:off x="6036341" y="6259501"/>
            <a:ext cx="368593" cy="320072"/>
          </a:xfrm>
          <a:prstGeom prst="rect">
            <a:avLst/>
          </a:prstGeom>
          <a:noFill/>
          <a:ln cap="flat" cmpd="sng" w="9525">
            <a:solidFill>
              <a:srgbClr val="38CCED"/>
            </a:solidFill>
            <a:prstDash val="solid"/>
            <a:round/>
            <a:headEnd len="sm" w="sm" type="none"/>
            <a:tailEnd len="sm" w="sm" type="none"/>
          </a:ln>
        </p:spPr>
      </p:pic>
      <p:pic>
        <p:nvPicPr>
          <p:cNvPr id="1998" name="Google Shape;1998;p117"/>
          <p:cNvPicPr preferRelativeResize="0"/>
          <p:nvPr/>
        </p:nvPicPr>
        <p:blipFill>
          <a:blip r:embed="rId5">
            <a:alphaModFix/>
          </a:blip>
          <a:stretch>
            <a:fillRect/>
          </a:stretch>
        </p:blipFill>
        <p:spPr>
          <a:xfrm>
            <a:off x="6438986" y="6259900"/>
            <a:ext cx="368590" cy="319673"/>
          </a:xfrm>
          <a:prstGeom prst="rect">
            <a:avLst/>
          </a:prstGeom>
          <a:noFill/>
          <a:ln cap="flat" cmpd="sng" w="9525">
            <a:solidFill>
              <a:srgbClr val="38CCED"/>
            </a:solidFill>
            <a:prstDash val="solid"/>
            <a:round/>
            <a:headEnd len="sm" w="sm" type="none"/>
            <a:tailEnd len="sm" w="sm" type="none"/>
          </a:ln>
        </p:spPr>
      </p:pic>
      <p:sp>
        <p:nvSpPr>
          <p:cNvPr id="1999" name="Google Shape;1999;p117"/>
          <p:cNvSpPr/>
          <p:nvPr/>
        </p:nvSpPr>
        <p:spPr>
          <a:xfrm>
            <a:off x="9994836" y="6795558"/>
            <a:ext cx="3986732" cy="5681232"/>
          </a:xfrm>
          <a:custGeom>
            <a:rect b="b" l="l" r="r" t="t"/>
            <a:pathLst>
              <a:path extrusionOk="0" h="238082" w="167071">
                <a:moveTo>
                  <a:pt x="59723" y="79649"/>
                </a:moveTo>
                <a:cubicBezTo>
                  <a:pt x="45143" y="107301"/>
                  <a:pt x="21765" y="150538"/>
                  <a:pt x="12212" y="175425"/>
                </a:cubicBezTo>
                <a:cubicBezTo>
                  <a:pt x="2660" y="200312"/>
                  <a:pt x="-3499" y="218789"/>
                  <a:pt x="2408" y="228970"/>
                </a:cubicBezTo>
                <a:cubicBezTo>
                  <a:pt x="8316" y="239151"/>
                  <a:pt x="24656" y="236260"/>
                  <a:pt x="47657" y="236511"/>
                </a:cubicBezTo>
                <a:cubicBezTo>
                  <a:pt x="70659" y="236762"/>
                  <a:pt x="121815" y="242293"/>
                  <a:pt x="140417" y="230478"/>
                </a:cubicBezTo>
                <a:cubicBezTo>
                  <a:pt x="159019" y="218663"/>
                  <a:pt x="155123" y="191388"/>
                  <a:pt x="159271" y="165621"/>
                </a:cubicBezTo>
                <a:cubicBezTo>
                  <a:pt x="163419" y="139854"/>
                  <a:pt x="170332" y="102147"/>
                  <a:pt x="165304" y="75878"/>
                </a:cubicBezTo>
                <a:cubicBezTo>
                  <a:pt x="160276" y="49609"/>
                  <a:pt x="140040" y="19066"/>
                  <a:pt x="129105" y="8005"/>
                </a:cubicBezTo>
                <a:cubicBezTo>
                  <a:pt x="118170" y="-3056"/>
                  <a:pt x="111257" y="-2427"/>
                  <a:pt x="99693" y="9514"/>
                </a:cubicBezTo>
                <a:cubicBezTo>
                  <a:pt x="88129" y="21455"/>
                  <a:pt x="74303" y="51997"/>
                  <a:pt x="59723" y="79649"/>
                </a:cubicBezTo>
                <a:close/>
              </a:path>
            </a:pathLst>
          </a:custGeom>
          <a:solidFill>
            <a:srgbClr val="B4E1E4"/>
          </a:solidFill>
          <a:ln cap="flat" cmpd="sng" w="9525">
            <a:solidFill>
              <a:schemeClr val="accent2"/>
            </a:solidFill>
            <a:prstDash val="solid"/>
            <a:round/>
            <a:headEnd len="med" w="med" type="none"/>
            <a:tailEnd len="med" w="med" type="none"/>
          </a:ln>
        </p:spPr>
      </p:sp>
      <p:sp>
        <p:nvSpPr>
          <p:cNvPr id="2000" name="Google Shape;2000;p117"/>
          <p:cNvSpPr/>
          <p:nvPr/>
        </p:nvSpPr>
        <p:spPr>
          <a:xfrm>
            <a:off x="6953241" y="5961048"/>
            <a:ext cx="4300619" cy="4799441"/>
          </a:xfrm>
          <a:custGeom>
            <a:rect b="b" l="l" r="r" t="t"/>
            <a:pathLst>
              <a:path extrusionOk="0" h="201129" w="180225">
                <a:moveTo>
                  <a:pt x="161553" y="6025"/>
                </a:moveTo>
                <a:cubicBezTo>
                  <a:pt x="147853" y="-7047"/>
                  <a:pt x="116681" y="4266"/>
                  <a:pt x="95942" y="12813"/>
                </a:cubicBezTo>
                <a:cubicBezTo>
                  <a:pt x="75203" y="21360"/>
                  <a:pt x="52453" y="33552"/>
                  <a:pt x="37119" y="57307"/>
                </a:cubicBezTo>
                <a:cubicBezTo>
                  <a:pt x="21785" y="81063"/>
                  <a:pt x="7707" y="131968"/>
                  <a:pt x="3936" y="155346"/>
                </a:cubicBezTo>
                <a:cubicBezTo>
                  <a:pt x="165" y="178725"/>
                  <a:pt x="-5491" y="192425"/>
                  <a:pt x="14494" y="197578"/>
                </a:cubicBezTo>
                <a:cubicBezTo>
                  <a:pt x="34479" y="202731"/>
                  <a:pt x="96570" y="203988"/>
                  <a:pt x="123845" y="186266"/>
                </a:cubicBezTo>
                <a:cubicBezTo>
                  <a:pt x="151120" y="168544"/>
                  <a:pt x="171859" y="121284"/>
                  <a:pt x="178144" y="91244"/>
                </a:cubicBezTo>
                <a:cubicBezTo>
                  <a:pt x="184429" y="61204"/>
                  <a:pt x="175253" y="19097"/>
                  <a:pt x="161553" y="6025"/>
                </a:cubicBezTo>
                <a:close/>
              </a:path>
            </a:pathLst>
          </a:custGeom>
          <a:solidFill>
            <a:srgbClr val="69D8F1"/>
          </a:solidFill>
          <a:ln>
            <a:noFill/>
          </a:ln>
        </p:spPr>
      </p:sp>
      <p:sp>
        <p:nvSpPr>
          <p:cNvPr id="2001" name="Google Shape;2001;p117"/>
          <p:cNvSpPr/>
          <p:nvPr/>
        </p:nvSpPr>
        <p:spPr>
          <a:xfrm>
            <a:off x="3773801" y="10338467"/>
            <a:ext cx="4859789" cy="2140753"/>
          </a:xfrm>
          <a:custGeom>
            <a:rect b="b" l="l" r="r" t="t"/>
            <a:pathLst>
              <a:path extrusionOk="0" h="89712" w="203658">
                <a:moveTo>
                  <a:pt x="94951" y="7338"/>
                </a:moveTo>
                <a:cubicBezTo>
                  <a:pt x="66671" y="1556"/>
                  <a:pt x="33489" y="-1084"/>
                  <a:pt x="18029" y="550"/>
                </a:cubicBezTo>
                <a:cubicBezTo>
                  <a:pt x="2569" y="2184"/>
                  <a:pt x="-3715" y="7337"/>
                  <a:pt x="2192" y="17141"/>
                </a:cubicBezTo>
                <a:cubicBezTo>
                  <a:pt x="8099" y="26945"/>
                  <a:pt x="25318" y="47308"/>
                  <a:pt x="53473" y="59374"/>
                </a:cubicBezTo>
                <a:cubicBezTo>
                  <a:pt x="81628" y="71440"/>
                  <a:pt x="146359" y="88157"/>
                  <a:pt x="171120" y="89539"/>
                </a:cubicBezTo>
                <a:cubicBezTo>
                  <a:pt x="195881" y="90922"/>
                  <a:pt x="199275" y="76719"/>
                  <a:pt x="202040" y="67669"/>
                </a:cubicBezTo>
                <a:cubicBezTo>
                  <a:pt x="204805" y="58619"/>
                  <a:pt x="205559" y="45296"/>
                  <a:pt x="187711" y="35241"/>
                </a:cubicBezTo>
                <a:cubicBezTo>
                  <a:pt x="169863" y="25186"/>
                  <a:pt x="123231" y="13120"/>
                  <a:pt x="94951" y="7338"/>
                </a:cubicBezTo>
                <a:close/>
              </a:path>
            </a:pathLst>
          </a:custGeom>
          <a:solidFill>
            <a:srgbClr val="A7DEEB"/>
          </a:solidFill>
          <a:ln>
            <a:noFill/>
          </a:ln>
        </p:spPr>
      </p:sp>
      <p:sp>
        <p:nvSpPr>
          <p:cNvPr id="2002" name="Google Shape;2002;p117"/>
          <p:cNvSpPr/>
          <p:nvPr/>
        </p:nvSpPr>
        <p:spPr>
          <a:xfrm>
            <a:off x="4267220" y="7263038"/>
            <a:ext cx="2093982" cy="303958"/>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solid"/>
            <a:round/>
            <a:headEnd len="med" w="med" type="none"/>
            <a:tailEnd len="med" w="med" type="none"/>
          </a:ln>
        </p:spPr>
      </p:sp>
      <p:sp>
        <p:nvSpPr>
          <p:cNvPr id="2003" name="Google Shape;2003;p117"/>
          <p:cNvSpPr/>
          <p:nvPr/>
        </p:nvSpPr>
        <p:spPr>
          <a:xfrm>
            <a:off x="10445951" y="8189856"/>
            <a:ext cx="2866411" cy="1208588"/>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28575">
            <a:solidFill>
              <a:schemeClr val="lt1"/>
            </a:solidFill>
            <a:prstDash val="solid"/>
            <a:round/>
            <a:headEnd len="med" w="med" type="none"/>
            <a:tailEnd len="med" w="med" type="none"/>
          </a:ln>
        </p:spPr>
      </p:sp>
      <p:sp>
        <p:nvSpPr>
          <p:cNvPr id="2004" name="Google Shape;2004;p117"/>
          <p:cNvSpPr/>
          <p:nvPr/>
        </p:nvSpPr>
        <p:spPr>
          <a:xfrm>
            <a:off x="6481259" y="7331684"/>
            <a:ext cx="1561861" cy="54918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solid"/>
            <a:round/>
            <a:headEnd len="med" w="med" type="none"/>
            <a:tailEnd len="med" w="med" type="none"/>
          </a:ln>
        </p:spPr>
      </p:sp>
      <p:sp>
        <p:nvSpPr>
          <p:cNvPr id="2005" name="Google Shape;2005;p117"/>
          <p:cNvSpPr/>
          <p:nvPr/>
        </p:nvSpPr>
        <p:spPr>
          <a:xfrm>
            <a:off x="5228331" y="7331687"/>
            <a:ext cx="1253035" cy="1613305"/>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solid"/>
            <a:round/>
            <a:headEnd len="med" w="med" type="none"/>
            <a:tailEnd len="med" w="med" type="none"/>
          </a:ln>
        </p:spPr>
      </p:sp>
      <p:sp>
        <p:nvSpPr>
          <p:cNvPr id="2006" name="Google Shape;2006;p117"/>
          <p:cNvSpPr/>
          <p:nvPr/>
        </p:nvSpPr>
        <p:spPr>
          <a:xfrm>
            <a:off x="5314157" y="7932393"/>
            <a:ext cx="2746264" cy="1167163"/>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solid"/>
            <a:round/>
            <a:headEnd len="med" w="med" type="none"/>
            <a:tailEnd len="med" w="med" type="none"/>
          </a:ln>
        </p:spPr>
      </p:sp>
      <p:sp>
        <p:nvSpPr>
          <p:cNvPr id="2007" name="Google Shape;2007;p117"/>
          <p:cNvSpPr/>
          <p:nvPr/>
        </p:nvSpPr>
        <p:spPr>
          <a:xfrm>
            <a:off x="4267220" y="7571993"/>
            <a:ext cx="858137" cy="1390253"/>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solid"/>
            <a:round/>
            <a:headEnd len="med" w="med" type="none"/>
            <a:tailEnd len="med" w="med" type="none"/>
          </a:ln>
        </p:spPr>
      </p:sp>
      <p:sp>
        <p:nvSpPr>
          <p:cNvPr id="2008" name="Google Shape;2008;p117"/>
          <p:cNvSpPr/>
          <p:nvPr/>
        </p:nvSpPr>
        <p:spPr>
          <a:xfrm>
            <a:off x="7412507" y="7983886"/>
            <a:ext cx="716448" cy="2076849"/>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28575">
            <a:solidFill>
              <a:schemeClr val="lt1"/>
            </a:solidFill>
            <a:prstDash val="solid"/>
            <a:round/>
            <a:headEnd len="med" w="med" type="none"/>
            <a:tailEnd len="med" w="med" type="none"/>
          </a:ln>
        </p:spPr>
      </p:sp>
      <p:sp>
        <p:nvSpPr>
          <p:cNvPr id="2009" name="Google Shape;2009;p117"/>
          <p:cNvSpPr/>
          <p:nvPr/>
        </p:nvSpPr>
        <p:spPr>
          <a:xfrm>
            <a:off x="7614025" y="9768848"/>
            <a:ext cx="1905230" cy="2111187"/>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28575">
            <a:solidFill>
              <a:schemeClr val="lt1"/>
            </a:solidFill>
            <a:prstDash val="solid"/>
            <a:round/>
            <a:headEnd len="med" w="med" type="none"/>
            <a:tailEnd len="med" w="med" type="none"/>
          </a:ln>
        </p:spPr>
      </p:sp>
      <p:sp>
        <p:nvSpPr>
          <p:cNvPr id="2010" name="Google Shape;2010;p117"/>
          <p:cNvSpPr/>
          <p:nvPr/>
        </p:nvSpPr>
        <p:spPr>
          <a:xfrm>
            <a:off x="7292164" y="10249436"/>
            <a:ext cx="218891" cy="161341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28575">
            <a:solidFill>
              <a:schemeClr val="lt1"/>
            </a:solidFill>
            <a:prstDash val="solid"/>
            <a:round/>
            <a:headEnd len="med" w="med" type="none"/>
            <a:tailEnd len="med" w="med" type="none"/>
          </a:ln>
        </p:spPr>
      </p:sp>
      <p:sp>
        <p:nvSpPr>
          <p:cNvPr id="2011" name="Google Shape;2011;p117"/>
          <p:cNvSpPr/>
          <p:nvPr/>
        </p:nvSpPr>
        <p:spPr>
          <a:xfrm>
            <a:off x="4507479" y="10815806"/>
            <a:ext cx="2935064" cy="1083047"/>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28575">
            <a:solidFill>
              <a:schemeClr val="lt1"/>
            </a:solidFill>
            <a:prstDash val="solid"/>
            <a:round/>
            <a:headEnd len="med" w="med" type="none"/>
            <a:tailEnd len="med" w="med" type="none"/>
          </a:ln>
        </p:spPr>
      </p:sp>
      <p:sp>
        <p:nvSpPr>
          <p:cNvPr id="2012" name="Google Shape;2012;p117"/>
          <p:cNvSpPr/>
          <p:nvPr/>
        </p:nvSpPr>
        <p:spPr>
          <a:xfrm>
            <a:off x="10651921" y="7640618"/>
            <a:ext cx="1905206" cy="4102226"/>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28575">
            <a:solidFill>
              <a:schemeClr val="lt1"/>
            </a:solidFill>
            <a:prstDash val="solid"/>
            <a:round/>
            <a:headEnd len="med" w="med" type="none"/>
            <a:tailEnd len="med" w="med" type="none"/>
          </a:ln>
        </p:spPr>
      </p:sp>
      <p:sp>
        <p:nvSpPr>
          <p:cNvPr id="2013" name="Google Shape;2013;p117"/>
          <p:cNvSpPr/>
          <p:nvPr/>
        </p:nvSpPr>
        <p:spPr>
          <a:xfrm>
            <a:off x="10720570" y="11492126"/>
            <a:ext cx="2265673" cy="303984"/>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28575">
            <a:solidFill>
              <a:schemeClr val="lt1"/>
            </a:solidFill>
            <a:prstDash val="solid"/>
            <a:round/>
            <a:headEnd len="med" w="med" type="none"/>
            <a:tailEnd len="med" w="med" type="none"/>
          </a:ln>
        </p:spPr>
      </p:sp>
      <p:sp>
        <p:nvSpPr>
          <p:cNvPr id="2014" name="Google Shape;2014;p117"/>
          <p:cNvSpPr/>
          <p:nvPr/>
        </p:nvSpPr>
        <p:spPr>
          <a:xfrm>
            <a:off x="9604961" y="9786028"/>
            <a:ext cx="1029858" cy="1922363"/>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28575">
            <a:solidFill>
              <a:schemeClr val="lt1"/>
            </a:solidFill>
            <a:prstDash val="solid"/>
            <a:round/>
            <a:headEnd len="med" w="med" type="none"/>
            <a:tailEnd len="med" w="med" type="none"/>
          </a:ln>
        </p:spPr>
      </p:sp>
      <p:sp>
        <p:nvSpPr>
          <p:cNvPr id="2015" name="Google Shape;2015;p117"/>
          <p:cNvSpPr/>
          <p:nvPr/>
        </p:nvSpPr>
        <p:spPr>
          <a:xfrm>
            <a:off x="12893086" y="9391268"/>
            <a:ext cx="424395" cy="2299987"/>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28575">
            <a:solidFill>
              <a:schemeClr val="lt1"/>
            </a:solidFill>
            <a:prstDash val="solid"/>
            <a:round/>
            <a:headEnd len="med" w="med" type="none"/>
            <a:tailEnd len="med" w="med" type="none"/>
          </a:ln>
        </p:spPr>
      </p:sp>
      <p:sp>
        <p:nvSpPr>
          <p:cNvPr id="2016" name="Google Shape;2016;p117"/>
          <p:cNvSpPr/>
          <p:nvPr/>
        </p:nvSpPr>
        <p:spPr>
          <a:xfrm>
            <a:off x="12502642" y="7657774"/>
            <a:ext cx="397669" cy="4016417"/>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28575">
            <a:solidFill>
              <a:schemeClr val="lt1"/>
            </a:solidFill>
            <a:prstDash val="solid"/>
            <a:round/>
            <a:headEnd len="med" w="med" type="none"/>
            <a:tailEnd len="med" w="med" type="none"/>
          </a:ln>
        </p:spPr>
      </p:sp>
      <p:sp>
        <p:nvSpPr>
          <p:cNvPr id="2017" name="Google Shape;2017;p117"/>
          <p:cNvSpPr/>
          <p:nvPr/>
        </p:nvSpPr>
        <p:spPr>
          <a:xfrm>
            <a:off x="9639297" y="8207012"/>
            <a:ext cx="858191" cy="1390277"/>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28575">
            <a:solidFill>
              <a:schemeClr val="lt1"/>
            </a:solidFill>
            <a:prstDash val="solid"/>
            <a:round/>
            <a:headEnd len="med" w="med" type="none"/>
            <a:tailEnd len="med" w="med" type="none"/>
          </a:ln>
        </p:spPr>
      </p:sp>
      <p:sp>
        <p:nvSpPr>
          <p:cNvPr id="2018" name="Google Shape;2018;p117"/>
          <p:cNvSpPr/>
          <p:nvPr/>
        </p:nvSpPr>
        <p:spPr>
          <a:xfrm>
            <a:off x="10651921" y="6610840"/>
            <a:ext cx="1888049" cy="909686"/>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28575">
            <a:solidFill>
              <a:schemeClr val="lt1"/>
            </a:solidFill>
            <a:prstDash val="solid"/>
            <a:round/>
            <a:headEnd len="med" w="med" type="none"/>
            <a:tailEnd len="med" w="med" type="none"/>
          </a:ln>
        </p:spPr>
      </p:sp>
      <p:sp>
        <p:nvSpPr>
          <p:cNvPr id="2019" name="Google Shape;2019;p117"/>
          <p:cNvSpPr/>
          <p:nvPr/>
        </p:nvSpPr>
        <p:spPr>
          <a:xfrm>
            <a:off x="10374032" y="6627996"/>
            <a:ext cx="280384" cy="1441772"/>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28575">
            <a:solidFill>
              <a:schemeClr val="lt1"/>
            </a:solidFill>
            <a:prstDash val="solid"/>
            <a:round/>
            <a:headEnd len="med" w="med" type="none"/>
            <a:tailEnd len="med" w="med" type="none"/>
          </a:ln>
        </p:spPr>
      </p:sp>
      <p:sp>
        <p:nvSpPr>
          <p:cNvPr id="2020" name="Google Shape;2020;p117"/>
          <p:cNvSpPr/>
          <p:nvPr/>
        </p:nvSpPr>
        <p:spPr>
          <a:xfrm>
            <a:off x="6532751" y="6578517"/>
            <a:ext cx="4016393" cy="667386"/>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28575">
            <a:solidFill>
              <a:schemeClr val="lt1"/>
            </a:solidFill>
            <a:prstDash val="solid"/>
            <a:round/>
            <a:headEnd len="med" w="med" type="none"/>
            <a:tailEnd len="med" w="med" type="none"/>
          </a:ln>
        </p:spPr>
      </p:sp>
      <p:sp>
        <p:nvSpPr>
          <p:cNvPr id="2021" name="Google Shape;2021;p117"/>
          <p:cNvSpPr/>
          <p:nvPr/>
        </p:nvSpPr>
        <p:spPr>
          <a:xfrm>
            <a:off x="4404494" y="9185298"/>
            <a:ext cx="720910" cy="1458953"/>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solid"/>
            <a:round/>
            <a:headEnd len="med" w="med" type="none"/>
            <a:tailEnd len="med" w="med" type="none"/>
          </a:ln>
        </p:spPr>
      </p:sp>
      <p:sp>
        <p:nvSpPr>
          <p:cNvPr id="2022" name="Google Shape;2022;p117"/>
          <p:cNvSpPr/>
          <p:nvPr/>
        </p:nvSpPr>
        <p:spPr>
          <a:xfrm>
            <a:off x="7579712" y="9734535"/>
            <a:ext cx="1956701" cy="463434"/>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28575">
            <a:solidFill>
              <a:schemeClr val="lt1"/>
            </a:solidFill>
            <a:prstDash val="solid"/>
            <a:round/>
            <a:headEnd len="med" w="med" type="none"/>
            <a:tailEnd len="med" w="med" type="none"/>
          </a:ln>
        </p:spPr>
      </p:sp>
      <p:sp>
        <p:nvSpPr>
          <p:cNvPr id="2023" name="Google Shape;2023;p117"/>
          <p:cNvSpPr/>
          <p:nvPr/>
        </p:nvSpPr>
        <p:spPr>
          <a:xfrm>
            <a:off x="12591365" y="7674954"/>
            <a:ext cx="770790" cy="161341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28575">
            <a:solidFill>
              <a:schemeClr val="lt1"/>
            </a:solidFill>
            <a:prstDash val="solid"/>
            <a:round/>
            <a:headEnd len="med" w="med" type="none"/>
            <a:tailEnd len="med" w="med" type="none"/>
          </a:ln>
        </p:spPr>
      </p:sp>
      <p:sp>
        <p:nvSpPr>
          <p:cNvPr id="2024" name="Google Shape;2024;p117"/>
          <p:cNvSpPr/>
          <p:nvPr/>
        </p:nvSpPr>
        <p:spPr>
          <a:xfrm>
            <a:off x="6343818" y="7172032"/>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25" name="Google Shape;2025;p117"/>
          <p:cNvSpPr/>
          <p:nvPr/>
        </p:nvSpPr>
        <p:spPr>
          <a:xfrm>
            <a:off x="10272479" y="8004394"/>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26" name="Google Shape;2026;p117"/>
          <p:cNvSpPr/>
          <p:nvPr/>
        </p:nvSpPr>
        <p:spPr>
          <a:xfrm>
            <a:off x="4225033" y="10643576"/>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27" name="Google Shape;2027;p117"/>
          <p:cNvSpPr/>
          <p:nvPr/>
        </p:nvSpPr>
        <p:spPr>
          <a:xfrm>
            <a:off x="5039848" y="8935399"/>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28" name="Google Shape;2028;p117"/>
          <p:cNvSpPr/>
          <p:nvPr/>
        </p:nvSpPr>
        <p:spPr>
          <a:xfrm>
            <a:off x="7357683" y="10060026"/>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29" name="Google Shape;2029;p117"/>
          <p:cNvSpPr/>
          <p:nvPr/>
        </p:nvSpPr>
        <p:spPr>
          <a:xfrm>
            <a:off x="4113434" y="7449490"/>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0" name="Google Shape;2030;p117"/>
          <p:cNvSpPr/>
          <p:nvPr/>
        </p:nvSpPr>
        <p:spPr>
          <a:xfrm>
            <a:off x="7966169" y="7726948"/>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1" name="Google Shape;2031;p117"/>
          <p:cNvSpPr/>
          <p:nvPr/>
        </p:nvSpPr>
        <p:spPr>
          <a:xfrm>
            <a:off x="9437789" y="9579461"/>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2" name="Google Shape;2032;p117"/>
          <p:cNvSpPr/>
          <p:nvPr/>
        </p:nvSpPr>
        <p:spPr>
          <a:xfrm>
            <a:off x="12444069" y="7449490"/>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3" name="Google Shape;2033;p117"/>
          <p:cNvSpPr/>
          <p:nvPr/>
        </p:nvSpPr>
        <p:spPr>
          <a:xfrm>
            <a:off x="10444113" y="6456863"/>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4" name="Google Shape;2034;p117"/>
          <p:cNvSpPr/>
          <p:nvPr/>
        </p:nvSpPr>
        <p:spPr>
          <a:xfrm>
            <a:off x="7357683" y="11748422"/>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5" name="Google Shape;2035;p117"/>
          <p:cNvSpPr/>
          <p:nvPr/>
        </p:nvSpPr>
        <p:spPr>
          <a:xfrm>
            <a:off x="12760756" y="11556053"/>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6" name="Google Shape;2036;p117"/>
          <p:cNvSpPr/>
          <p:nvPr/>
        </p:nvSpPr>
        <p:spPr>
          <a:xfrm>
            <a:off x="10444113" y="11662617"/>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7" name="Google Shape;2037;p117"/>
          <p:cNvSpPr/>
          <p:nvPr/>
        </p:nvSpPr>
        <p:spPr>
          <a:xfrm>
            <a:off x="13166182" y="9212845"/>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038" name="Google Shape;2038;p117"/>
          <p:cNvSpPr/>
          <p:nvPr/>
        </p:nvSpPr>
        <p:spPr>
          <a:xfrm>
            <a:off x="5235259" y="5795250"/>
            <a:ext cx="2016900" cy="3198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Domain</a:t>
            </a:r>
            <a:endParaRPr sz="1500">
              <a:solidFill>
                <a:schemeClr val="dk1"/>
              </a:solidFill>
              <a:latin typeface="Montserrat SemiBold"/>
              <a:ea typeface="Montserrat SemiBold"/>
              <a:cs typeface="Montserrat SemiBold"/>
              <a:sym typeface="Montserrat SemiBold"/>
            </a:endParaRPr>
          </a:p>
        </p:txBody>
      </p:sp>
      <p:sp>
        <p:nvSpPr>
          <p:cNvPr id="2039" name="Google Shape;2039;p117"/>
          <p:cNvSpPr/>
          <p:nvPr/>
        </p:nvSpPr>
        <p:spPr>
          <a:xfrm>
            <a:off x="2952213" y="6457012"/>
            <a:ext cx="2173500" cy="6735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Data Product</a:t>
            </a:r>
            <a:endParaRPr sz="1500">
              <a:solidFill>
                <a:schemeClr val="dk1"/>
              </a:solidFill>
              <a:latin typeface="Montserrat SemiBold"/>
              <a:ea typeface="Montserrat SemiBold"/>
              <a:cs typeface="Montserrat SemiBold"/>
              <a:sym typeface="Montserrat SemiBold"/>
            </a:endParaRPr>
          </a:p>
        </p:txBody>
      </p:sp>
      <p:sp>
        <p:nvSpPr>
          <p:cNvPr id="2040" name="Google Shape;2040;p117"/>
          <p:cNvSpPr txBox="1"/>
          <p:nvPr/>
        </p:nvSpPr>
        <p:spPr>
          <a:xfrm>
            <a:off x="4197363" y="7883225"/>
            <a:ext cx="2960100" cy="569400"/>
          </a:xfrm>
          <a:prstGeom prst="rect">
            <a:avLst/>
          </a:prstGeom>
          <a:solidFill>
            <a:srgbClr val="231F20">
              <a:alpha val="72550"/>
            </a:srgbClr>
          </a:soli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100">
                <a:solidFill>
                  <a:srgbClr val="FFFFFF"/>
                </a:solidFill>
                <a:latin typeface="Montserrat"/>
                <a:ea typeface="Montserrat"/>
                <a:cs typeface="Montserrat"/>
                <a:sym typeface="Montserrat"/>
              </a:rPr>
              <a:t>customerId=29639</a:t>
            </a:r>
            <a:endParaRPr b="1" sz="2100">
              <a:solidFill>
                <a:srgbClr val="FFFFFF"/>
              </a:solidFill>
              <a:latin typeface="Montserrat"/>
              <a:ea typeface="Montserrat"/>
              <a:cs typeface="Montserrat"/>
              <a:sym typeface="Montserrat"/>
            </a:endParaRPr>
          </a:p>
        </p:txBody>
      </p:sp>
      <p:sp>
        <p:nvSpPr>
          <p:cNvPr id="2041" name="Google Shape;2041;p117"/>
          <p:cNvSpPr txBox="1"/>
          <p:nvPr/>
        </p:nvSpPr>
        <p:spPr>
          <a:xfrm>
            <a:off x="7626448" y="8539392"/>
            <a:ext cx="2960100" cy="569400"/>
          </a:xfrm>
          <a:prstGeom prst="rect">
            <a:avLst/>
          </a:prstGeom>
          <a:solidFill>
            <a:srgbClr val="231F20">
              <a:alpha val="72550"/>
            </a:srgbClr>
          </a:soli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100">
                <a:solidFill>
                  <a:srgbClr val="FFFFFF"/>
                </a:solidFill>
                <a:latin typeface="Montserrat"/>
                <a:ea typeface="Montserrat"/>
                <a:cs typeface="Montserrat"/>
                <a:sym typeface="Montserrat"/>
              </a:rPr>
              <a:t>customerId=29639</a:t>
            </a:r>
            <a:endParaRPr b="1" sz="2900">
              <a:solidFill>
                <a:srgbClr val="FFFFFF"/>
              </a:solidFill>
              <a:latin typeface="Montserrat"/>
              <a:ea typeface="Montserrat"/>
              <a:cs typeface="Montserrat"/>
              <a:sym typeface="Montserrat"/>
            </a:endParaRPr>
          </a:p>
        </p:txBody>
      </p:sp>
      <p:sp>
        <p:nvSpPr>
          <p:cNvPr id="2042" name="Google Shape;2042;p117"/>
          <p:cNvSpPr txBox="1"/>
          <p:nvPr/>
        </p:nvSpPr>
        <p:spPr>
          <a:xfrm>
            <a:off x="10644548" y="10033758"/>
            <a:ext cx="2960100" cy="569400"/>
          </a:xfrm>
          <a:prstGeom prst="rect">
            <a:avLst/>
          </a:prstGeom>
          <a:solidFill>
            <a:srgbClr val="231F20">
              <a:alpha val="72550"/>
            </a:srgbClr>
          </a:soli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100">
                <a:solidFill>
                  <a:srgbClr val="FFFFFF"/>
                </a:solidFill>
                <a:latin typeface="Montserrat"/>
                <a:ea typeface="Montserrat"/>
                <a:cs typeface="Montserrat"/>
                <a:sym typeface="Montserrat"/>
              </a:rPr>
              <a:t>customerId=29639</a:t>
            </a:r>
            <a:endParaRPr b="1" sz="2900">
              <a:solidFill>
                <a:srgbClr val="FFFFFF"/>
              </a:solidFill>
              <a:latin typeface="Montserrat"/>
              <a:ea typeface="Montserrat"/>
              <a:cs typeface="Montserrat"/>
              <a:sym typeface="Montserrat"/>
            </a:endParaRPr>
          </a:p>
        </p:txBody>
      </p:sp>
      <p:sp>
        <p:nvSpPr>
          <p:cNvPr id="2043" name="Google Shape;2043;p117"/>
          <p:cNvSpPr txBox="1"/>
          <p:nvPr/>
        </p:nvSpPr>
        <p:spPr>
          <a:xfrm>
            <a:off x="4828671" y="10952477"/>
            <a:ext cx="2960100" cy="569400"/>
          </a:xfrm>
          <a:prstGeom prst="rect">
            <a:avLst/>
          </a:prstGeom>
          <a:solidFill>
            <a:srgbClr val="231F20">
              <a:alpha val="72550"/>
            </a:srgbClr>
          </a:solid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100">
                <a:solidFill>
                  <a:srgbClr val="FFFFFF"/>
                </a:solidFill>
                <a:latin typeface="Montserrat"/>
                <a:ea typeface="Montserrat"/>
                <a:cs typeface="Montserrat"/>
                <a:sym typeface="Montserrat"/>
              </a:rPr>
              <a:t>customerId=29639</a:t>
            </a:r>
            <a:endParaRPr b="1" sz="2900">
              <a:solidFill>
                <a:srgbClr val="FFFFFF"/>
              </a:solidFill>
              <a:latin typeface="Montserrat"/>
              <a:ea typeface="Montserrat"/>
              <a:cs typeface="Montserrat"/>
              <a:sym typeface="Montserrat"/>
            </a:endParaRPr>
          </a:p>
        </p:txBody>
      </p:sp>
      <p:sp>
        <p:nvSpPr>
          <p:cNvPr id="2044" name="Google Shape;2044;p117"/>
          <p:cNvSpPr/>
          <p:nvPr/>
        </p:nvSpPr>
        <p:spPr>
          <a:xfrm>
            <a:off x="13923679" y="6924772"/>
            <a:ext cx="3515579" cy="1084973"/>
          </a:xfrm>
          <a:custGeom>
            <a:rect b="b" l="l" r="r" t="t"/>
            <a:pathLst>
              <a:path extrusionOk="0" h="32550" w="105470">
                <a:moveTo>
                  <a:pt x="0" y="22894"/>
                </a:moveTo>
                <a:cubicBezTo>
                  <a:pt x="19580" y="3319"/>
                  <a:pt x="55253" y="-5959"/>
                  <a:pt x="80959" y="4326"/>
                </a:cubicBezTo>
                <a:cubicBezTo>
                  <a:pt x="89112" y="7588"/>
                  <a:pt x="97088" y="13554"/>
                  <a:pt x="101014" y="21409"/>
                </a:cubicBezTo>
                <a:cubicBezTo>
                  <a:pt x="102802" y="24987"/>
                  <a:pt x="102642" y="29722"/>
                  <a:pt x="105470" y="32550"/>
                </a:cubicBezTo>
              </a:path>
            </a:pathLst>
          </a:custGeom>
          <a:noFill/>
          <a:ln cap="flat" cmpd="sng" w="38100">
            <a:solidFill>
              <a:srgbClr val="D8365D"/>
            </a:solidFill>
            <a:prstDash val="solid"/>
            <a:round/>
            <a:headEnd len="med" w="med" type="none"/>
            <a:tailEnd len="med" w="med" type="stealth"/>
          </a:ln>
        </p:spPr>
      </p:sp>
      <p:grpSp>
        <p:nvGrpSpPr>
          <p:cNvPr id="2045" name="Google Shape;2045;p117"/>
          <p:cNvGrpSpPr/>
          <p:nvPr/>
        </p:nvGrpSpPr>
        <p:grpSpPr>
          <a:xfrm>
            <a:off x="21044256" y="8082515"/>
            <a:ext cx="1029847" cy="1019302"/>
            <a:chOff x="3087825" y="1089100"/>
            <a:chExt cx="124525" cy="123250"/>
          </a:xfrm>
        </p:grpSpPr>
        <p:sp>
          <p:nvSpPr>
            <p:cNvPr id="2046" name="Google Shape;2046;p117"/>
            <p:cNvSpPr/>
            <p:nvPr/>
          </p:nvSpPr>
          <p:spPr>
            <a:xfrm>
              <a:off x="3151875" y="1152800"/>
              <a:ext cx="60475" cy="59550"/>
            </a:xfrm>
            <a:custGeom>
              <a:rect b="b" l="l" r="r" t="t"/>
              <a:pathLst>
                <a:path extrusionOk="0" h="2382" w="2419">
                  <a:moveTo>
                    <a:pt x="2030" y="0"/>
                  </a:moveTo>
                  <a:cubicBezTo>
                    <a:pt x="1987" y="0"/>
                    <a:pt x="1942" y="19"/>
                    <a:pt x="1905" y="56"/>
                  </a:cubicBezTo>
                  <a:cubicBezTo>
                    <a:pt x="1840" y="122"/>
                    <a:pt x="1840" y="234"/>
                    <a:pt x="1905" y="299"/>
                  </a:cubicBezTo>
                  <a:lnTo>
                    <a:pt x="2101" y="495"/>
                  </a:lnTo>
                  <a:cubicBezTo>
                    <a:pt x="2139" y="532"/>
                    <a:pt x="2185" y="542"/>
                    <a:pt x="2232" y="542"/>
                  </a:cubicBezTo>
                  <a:cubicBezTo>
                    <a:pt x="2279" y="542"/>
                    <a:pt x="2325" y="523"/>
                    <a:pt x="2353" y="495"/>
                  </a:cubicBezTo>
                  <a:cubicBezTo>
                    <a:pt x="2419" y="430"/>
                    <a:pt x="2419" y="327"/>
                    <a:pt x="2353" y="252"/>
                  </a:cubicBezTo>
                  <a:lnTo>
                    <a:pt x="2148" y="56"/>
                  </a:lnTo>
                  <a:cubicBezTo>
                    <a:pt x="2115" y="19"/>
                    <a:pt x="2073" y="0"/>
                    <a:pt x="2030" y="0"/>
                  </a:cubicBezTo>
                  <a:close/>
                  <a:moveTo>
                    <a:pt x="193" y="1838"/>
                  </a:moveTo>
                  <a:cubicBezTo>
                    <a:pt x="150" y="1838"/>
                    <a:pt x="107" y="1854"/>
                    <a:pt x="75" y="1887"/>
                  </a:cubicBezTo>
                  <a:cubicBezTo>
                    <a:pt x="0" y="1961"/>
                    <a:pt x="0" y="2064"/>
                    <a:pt x="75" y="2129"/>
                  </a:cubicBezTo>
                  <a:lnTo>
                    <a:pt x="271" y="2335"/>
                  </a:lnTo>
                  <a:cubicBezTo>
                    <a:pt x="308" y="2363"/>
                    <a:pt x="355" y="2381"/>
                    <a:pt x="402" y="2381"/>
                  </a:cubicBezTo>
                  <a:cubicBezTo>
                    <a:pt x="448" y="2381"/>
                    <a:pt x="495" y="2353"/>
                    <a:pt x="514" y="2335"/>
                  </a:cubicBezTo>
                  <a:cubicBezTo>
                    <a:pt x="588" y="2260"/>
                    <a:pt x="588" y="2157"/>
                    <a:pt x="514" y="2083"/>
                  </a:cubicBezTo>
                  <a:lnTo>
                    <a:pt x="318" y="1887"/>
                  </a:lnTo>
                  <a:cubicBezTo>
                    <a:pt x="280" y="1854"/>
                    <a:pt x="236" y="1838"/>
                    <a:pt x="193" y="18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17"/>
            <p:cNvSpPr/>
            <p:nvPr/>
          </p:nvSpPr>
          <p:spPr>
            <a:xfrm>
              <a:off x="3167050" y="1167975"/>
              <a:ext cx="36675" cy="35275"/>
            </a:xfrm>
            <a:custGeom>
              <a:rect b="b" l="l" r="r" t="t"/>
              <a:pathLst>
                <a:path extrusionOk="0" h="1411" w="1467">
                  <a:moveTo>
                    <a:pt x="816" y="0"/>
                  </a:moveTo>
                  <a:cubicBezTo>
                    <a:pt x="773" y="0"/>
                    <a:pt x="728" y="19"/>
                    <a:pt x="691" y="56"/>
                  </a:cubicBezTo>
                  <a:cubicBezTo>
                    <a:pt x="626" y="122"/>
                    <a:pt x="626" y="234"/>
                    <a:pt x="691" y="299"/>
                  </a:cubicBezTo>
                  <a:lnTo>
                    <a:pt x="1149" y="757"/>
                  </a:lnTo>
                  <a:cubicBezTo>
                    <a:pt x="1186" y="785"/>
                    <a:pt x="1233" y="803"/>
                    <a:pt x="1279" y="803"/>
                  </a:cubicBezTo>
                  <a:cubicBezTo>
                    <a:pt x="1307" y="803"/>
                    <a:pt x="1354" y="785"/>
                    <a:pt x="1391" y="757"/>
                  </a:cubicBezTo>
                  <a:cubicBezTo>
                    <a:pt x="1466" y="682"/>
                    <a:pt x="1466" y="579"/>
                    <a:pt x="1391" y="514"/>
                  </a:cubicBezTo>
                  <a:lnTo>
                    <a:pt x="934" y="56"/>
                  </a:lnTo>
                  <a:cubicBezTo>
                    <a:pt x="901" y="19"/>
                    <a:pt x="859" y="0"/>
                    <a:pt x="816" y="0"/>
                  </a:cubicBezTo>
                  <a:close/>
                  <a:moveTo>
                    <a:pt x="196" y="607"/>
                  </a:moveTo>
                  <a:cubicBezTo>
                    <a:pt x="152" y="607"/>
                    <a:pt x="107" y="626"/>
                    <a:pt x="75" y="663"/>
                  </a:cubicBezTo>
                  <a:cubicBezTo>
                    <a:pt x="0" y="729"/>
                    <a:pt x="0" y="841"/>
                    <a:pt x="75" y="906"/>
                  </a:cubicBezTo>
                  <a:lnTo>
                    <a:pt x="532" y="1364"/>
                  </a:lnTo>
                  <a:cubicBezTo>
                    <a:pt x="560" y="1401"/>
                    <a:pt x="607" y="1410"/>
                    <a:pt x="654" y="1410"/>
                  </a:cubicBezTo>
                  <a:cubicBezTo>
                    <a:pt x="700" y="1410"/>
                    <a:pt x="747" y="1401"/>
                    <a:pt x="775" y="1364"/>
                  </a:cubicBezTo>
                  <a:cubicBezTo>
                    <a:pt x="841" y="1289"/>
                    <a:pt x="841" y="1186"/>
                    <a:pt x="775" y="1121"/>
                  </a:cubicBezTo>
                  <a:lnTo>
                    <a:pt x="318" y="663"/>
                  </a:lnTo>
                  <a:cubicBezTo>
                    <a:pt x="285" y="626"/>
                    <a:pt x="241" y="607"/>
                    <a:pt x="196" y="6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17"/>
            <p:cNvSpPr/>
            <p:nvPr/>
          </p:nvSpPr>
          <p:spPr>
            <a:xfrm>
              <a:off x="3087825" y="1089100"/>
              <a:ext cx="120550" cy="119275"/>
            </a:xfrm>
            <a:custGeom>
              <a:rect b="b" l="l" r="r" t="t"/>
              <a:pathLst>
                <a:path extrusionOk="0" h="4771" w="4822">
                  <a:moveTo>
                    <a:pt x="457" y="0"/>
                  </a:moveTo>
                  <a:cubicBezTo>
                    <a:pt x="209" y="0"/>
                    <a:pt x="0" y="232"/>
                    <a:pt x="59" y="494"/>
                  </a:cubicBezTo>
                  <a:lnTo>
                    <a:pt x="396" y="419"/>
                  </a:lnTo>
                  <a:cubicBezTo>
                    <a:pt x="387" y="385"/>
                    <a:pt x="410" y="343"/>
                    <a:pt x="449" y="343"/>
                  </a:cubicBezTo>
                  <a:cubicBezTo>
                    <a:pt x="453" y="343"/>
                    <a:pt x="457" y="344"/>
                    <a:pt x="461" y="344"/>
                  </a:cubicBezTo>
                  <a:lnTo>
                    <a:pt x="536" y="8"/>
                  </a:lnTo>
                  <a:cubicBezTo>
                    <a:pt x="509" y="3"/>
                    <a:pt x="483" y="0"/>
                    <a:pt x="457" y="0"/>
                  </a:cubicBezTo>
                  <a:close/>
                  <a:moveTo>
                    <a:pt x="536" y="8"/>
                  </a:moveTo>
                  <a:lnTo>
                    <a:pt x="461" y="354"/>
                  </a:lnTo>
                  <a:lnTo>
                    <a:pt x="1255" y="503"/>
                  </a:lnTo>
                  <a:cubicBezTo>
                    <a:pt x="1974" y="643"/>
                    <a:pt x="2637" y="989"/>
                    <a:pt x="3150" y="1502"/>
                  </a:cubicBezTo>
                  <a:lnTo>
                    <a:pt x="3393" y="1269"/>
                  </a:lnTo>
                  <a:cubicBezTo>
                    <a:pt x="2833" y="709"/>
                    <a:pt x="2114" y="326"/>
                    <a:pt x="1329" y="167"/>
                  </a:cubicBezTo>
                  <a:lnTo>
                    <a:pt x="536" y="8"/>
                  </a:lnTo>
                  <a:close/>
                  <a:moveTo>
                    <a:pt x="405" y="419"/>
                  </a:moveTo>
                  <a:lnTo>
                    <a:pt x="69" y="494"/>
                  </a:lnTo>
                  <a:lnTo>
                    <a:pt x="218" y="1288"/>
                  </a:lnTo>
                  <a:cubicBezTo>
                    <a:pt x="367" y="2060"/>
                    <a:pt x="758" y="2787"/>
                    <a:pt x="1325" y="3347"/>
                  </a:cubicBezTo>
                  <a:lnTo>
                    <a:pt x="1325" y="3347"/>
                  </a:lnTo>
                  <a:lnTo>
                    <a:pt x="1320" y="3351"/>
                  </a:lnTo>
                  <a:lnTo>
                    <a:pt x="2604" y="4645"/>
                  </a:lnTo>
                  <a:lnTo>
                    <a:pt x="2604" y="4645"/>
                  </a:lnTo>
                  <a:lnTo>
                    <a:pt x="2599" y="4649"/>
                  </a:lnTo>
                  <a:lnTo>
                    <a:pt x="2730" y="4771"/>
                  </a:lnTo>
                  <a:lnTo>
                    <a:pt x="2861" y="4649"/>
                  </a:lnTo>
                  <a:lnTo>
                    <a:pt x="4691" y="2810"/>
                  </a:lnTo>
                  <a:lnTo>
                    <a:pt x="4822" y="2688"/>
                  </a:lnTo>
                  <a:lnTo>
                    <a:pt x="4691" y="2558"/>
                  </a:lnTo>
                  <a:lnTo>
                    <a:pt x="4687" y="2562"/>
                  </a:lnTo>
                  <a:lnTo>
                    <a:pt x="3393" y="1269"/>
                  </a:lnTo>
                  <a:lnTo>
                    <a:pt x="3150" y="1521"/>
                  </a:lnTo>
                  <a:lnTo>
                    <a:pt x="4326" y="2688"/>
                  </a:lnTo>
                  <a:lnTo>
                    <a:pt x="4326" y="2688"/>
                  </a:lnTo>
                  <a:lnTo>
                    <a:pt x="2735" y="4272"/>
                  </a:lnTo>
                  <a:lnTo>
                    <a:pt x="2735" y="4272"/>
                  </a:lnTo>
                  <a:lnTo>
                    <a:pt x="1563" y="3109"/>
                  </a:lnTo>
                  <a:cubicBezTo>
                    <a:pt x="1049" y="2595"/>
                    <a:pt x="694" y="1941"/>
                    <a:pt x="554" y="1213"/>
                  </a:cubicBezTo>
                  <a:lnTo>
                    <a:pt x="405" y="41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17"/>
            <p:cNvSpPr/>
            <p:nvPr/>
          </p:nvSpPr>
          <p:spPr>
            <a:xfrm>
              <a:off x="3134125" y="1133650"/>
              <a:ext cx="32950" cy="33175"/>
            </a:xfrm>
            <a:custGeom>
              <a:rect b="b" l="l" r="r" t="t"/>
              <a:pathLst>
                <a:path extrusionOk="0" h="1327" w="1318">
                  <a:moveTo>
                    <a:pt x="654" y="1327"/>
                  </a:moveTo>
                  <a:lnTo>
                    <a:pt x="1317" y="654"/>
                  </a:lnTo>
                  <a:lnTo>
                    <a:pt x="654" y="0"/>
                  </a:lnTo>
                  <a:lnTo>
                    <a:pt x="0" y="654"/>
                  </a:lnTo>
                  <a:close/>
                </a:path>
              </a:pathLst>
            </a:custGeom>
            <a:gradFill>
              <a:gsLst>
                <a:gs pos="0">
                  <a:srgbClr val="38CCED">
                    <a:alpha val="29411"/>
                  </a:srgbClr>
                </a:gs>
                <a:gs pos="100000">
                  <a:schemeClr val="accent5"/>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118"/>
          <p:cNvSpPr/>
          <p:nvPr/>
        </p:nvSpPr>
        <p:spPr>
          <a:xfrm>
            <a:off x="2722650" y="5586025"/>
            <a:ext cx="18938700" cy="6435900"/>
          </a:xfrm>
          <a:prstGeom prst="roundRect">
            <a:avLst>
              <a:gd fmla="val 6725"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6" name="Google Shape;2056;p11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Example Standard: Detect Errors and Recover </a:t>
            </a:r>
            <a:endParaRPr/>
          </a:p>
          <a:p>
            <a:pPr indent="0" lvl="0" marL="0" rtl="0" algn="l">
              <a:spcBef>
                <a:spcPts val="0"/>
              </a:spcBef>
              <a:spcAft>
                <a:spcPts val="0"/>
              </a:spcAft>
              <a:buNone/>
            </a:pPr>
            <a:r>
              <a:rPr lang="en-US"/>
              <a:t>with Stream</a:t>
            </a:r>
            <a:endParaRPr/>
          </a:p>
        </p:txBody>
      </p:sp>
      <p:sp>
        <p:nvSpPr>
          <p:cNvPr id="2057" name="Google Shape;2057;p118"/>
          <p:cNvSpPr txBox="1"/>
          <p:nvPr>
            <p:ph idx="1" type="body"/>
          </p:nvPr>
        </p:nvSpPr>
        <p:spPr>
          <a:xfrm>
            <a:off x="1600200" y="2787700"/>
            <a:ext cx="21869400" cy="2692800"/>
          </a:xfrm>
          <a:prstGeom prst="rect">
            <a:avLst/>
          </a:prstGeom>
        </p:spPr>
        <p:txBody>
          <a:bodyPr anchorCtr="0" anchor="t" bIns="121875" lIns="0" spcFirstLastPara="1" rIns="121900" wrap="square" tIns="0">
            <a:noAutofit/>
          </a:bodyPr>
          <a:lstStyle/>
          <a:p>
            <a:pPr indent="-457200" lvl="0" marL="457200" rtl="0" algn="l">
              <a:lnSpc>
                <a:spcPct val="150000"/>
              </a:lnSpc>
              <a:spcBef>
                <a:spcPts val="2000"/>
              </a:spcBef>
              <a:spcAft>
                <a:spcPts val="0"/>
              </a:spcAft>
              <a:buSzPts val="3600"/>
              <a:buChar char="●"/>
            </a:pPr>
            <a:r>
              <a:rPr lang="en-US" sz="3600"/>
              <a:t>Use strategies like logging, data profiling, data lineage, etc. to detect errors in the mesh.</a:t>
            </a:r>
            <a:endParaRPr sz="3600"/>
          </a:p>
          <a:p>
            <a:pPr indent="-457200" lvl="0" marL="457200" rtl="0" algn="l">
              <a:lnSpc>
                <a:spcPct val="150000"/>
              </a:lnSpc>
              <a:spcBef>
                <a:spcPts val="0"/>
              </a:spcBef>
              <a:spcAft>
                <a:spcPts val="0"/>
              </a:spcAft>
              <a:buSzPts val="3600"/>
              <a:buChar char="●"/>
            </a:pPr>
            <a:r>
              <a:rPr lang="en-US" sz="3600"/>
              <a:t>Streams are very helpful to detect errors and identify cause-effect relationships.</a:t>
            </a:r>
            <a:endParaRPr sz="3600"/>
          </a:p>
          <a:p>
            <a:pPr indent="-457200" lvl="0" marL="457200" rtl="0" algn="l">
              <a:lnSpc>
                <a:spcPct val="150000"/>
              </a:lnSpc>
              <a:spcBef>
                <a:spcPts val="0"/>
              </a:spcBef>
              <a:spcAft>
                <a:spcPts val="0"/>
              </a:spcAft>
              <a:buSzPts val="3600"/>
              <a:buChar char="●"/>
            </a:pPr>
            <a:r>
              <a:rPr lang="en-US" sz="3600"/>
              <a:t>Streams let you recover and fix errors: e.g., replay &amp; reprocess historical data.</a:t>
            </a:r>
            <a:endParaRPr sz="3600"/>
          </a:p>
        </p:txBody>
      </p:sp>
      <p:sp>
        <p:nvSpPr>
          <p:cNvPr id="2058" name="Google Shape;2058;p118"/>
          <p:cNvSpPr txBox="1"/>
          <p:nvPr/>
        </p:nvSpPr>
        <p:spPr>
          <a:xfrm>
            <a:off x="13719456" y="5586033"/>
            <a:ext cx="3048000" cy="902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lt1"/>
                </a:solidFill>
                <a:latin typeface="Montserrat"/>
                <a:ea typeface="Montserrat"/>
                <a:cs typeface="Montserrat"/>
                <a:sym typeface="Montserrat"/>
              </a:rPr>
              <a:t>My App</a:t>
            </a:r>
            <a:endParaRPr sz="3000">
              <a:solidFill>
                <a:schemeClr val="lt1"/>
              </a:solidFill>
              <a:latin typeface="Montserrat"/>
              <a:ea typeface="Montserrat"/>
              <a:cs typeface="Montserrat"/>
              <a:sym typeface="Montserrat"/>
            </a:endParaRPr>
          </a:p>
        </p:txBody>
      </p:sp>
      <p:cxnSp>
        <p:nvCxnSpPr>
          <p:cNvPr id="2059" name="Google Shape;2059;p118"/>
          <p:cNvCxnSpPr/>
          <p:nvPr/>
        </p:nvCxnSpPr>
        <p:spPr>
          <a:xfrm flipH="1">
            <a:off x="15291343" y="7621715"/>
            <a:ext cx="3000" cy="1744500"/>
          </a:xfrm>
          <a:prstGeom prst="straightConnector1">
            <a:avLst/>
          </a:prstGeom>
          <a:noFill/>
          <a:ln cap="flat" cmpd="sng" w="28575">
            <a:solidFill>
              <a:srgbClr val="B7B7B7"/>
            </a:solidFill>
            <a:prstDash val="dash"/>
            <a:round/>
            <a:headEnd len="med" w="med" type="none"/>
            <a:tailEnd len="med" w="med" type="stealth"/>
          </a:ln>
        </p:spPr>
      </p:cxnSp>
      <p:sp>
        <p:nvSpPr>
          <p:cNvPr id="2060" name="Google Shape;2060;p118"/>
          <p:cNvSpPr/>
          <p:nvPr/>
        </p:nvSpPr>
        <p:spPr>
          <a:xfrm>
            <a:off x="9204713" y="7621725"/>
            <a:ext cx="5999790" cy="1744547"/>
          </a:xfrm>
          <a:custGeom>
            <a:rect b="b" l="l" r="r" t="t"/>
            <a:pathLst>
              <a:path extrusionOk="0" h="51867" w="164592">
                <a:moveTo>
                  <a:pt x="164592" y="0"/>
                </a:moveTo>
                <a:cubicBezTo>
                  <a:pt x="153500" y="16634"/>
                  <a:pt x="128446" y="19229"/>
                  <a:pt x="108575" y="21438"/>
                </a:cubicBezTo>
                <a:cubicBezTo>
                  <a:pt x="97575" y="22661"/>
                  <a:pt x="86362" y="23504"/>
                  <a:pt x="75380" y="22130"/>
                </a:cubicBezTo>
                <a:cubicBezTo>
                  <a:pt x="57308" y="19869"/>
                  <a:pt x="38415" y="17018"/>
                  <a:pt x="20747" y="21438"/>
                </a:cubicBezTo>
                <a:cubicBezTo>
                  <a:pt x="8838" y="24417"/>
                  <a:pt x="0" y="39591"/>
                  <a:pt x="0" y="51867"/>
                </a:cubicBezTo>
              </a:path>
            </a:pathLst>
          </a:custGeom>
          <a:noFill/>
          <a:ln cap="flat" cmpd="sng" w="38100">
            <a:solidFill>
              <a:srgbClr val="D8365D"/>
            </a:solidFill>
            <a:prstDash val="solid"/>
            <a:round/>
            <a:headEnd len="med" w="med" type="none"/>
            <a:tailEnd len="med" w="med" type="stealth"/>
          </a:ln>
        </p:spPr>
      </p:sp>
      <p:sp>
        <p:nvSpPr>
          <p:cNvPr id="2061" name="Google Shape;2061;p118"/>
          <p:cNvSpPr txBox="1"/>
          <p:nvPr/>
        </p:nvSpPr>
        <p:spPr>
          <a:xfrm>
            <a:off x="8740500" y="6746650"/>
            <a:ext cx="5388600" cy="1422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600">
                <a:solidFill>
                  <a:srgbClr val="D8365D"/>
                </a:solidFill>
                <a:latin typeface="Montserrat SemiBold"/>
                <a:ea typeface="Montserrat SemiBold"/>
                <a:cs typeface="Montserrat SemiBold"/>
                <a:sym typeface="Montserrat SemiBold"/>
              </a:rPr>
              <a:t>Bug? Error? Rewind to start of stream, then reprocess.</a:t>
            </a:r>
            <a:endParaRPr sz="2600">
              <a:solidFill>
                <a:srgbClr val="D8365D"/>
              </a:solidFill>
              <a:latin typeface="Montserrat SemiBold"/>
              <a:ea typeface="Montserrat SemiBold"/>
              <a:cs typeface="Montserrat SemiBold"/>
              <a:sym typeface="Montserrat SemiBold"/>
            </a:endParaRPr>
          </a:p>
        </p:txBody>
      </p:sp>
      <p:sp>
        <p:nvSpPr>
          <p:cNvPr id="2062" name="Google Shape;2062;p118"/>
          <p:cNvSpPr txBox="1"/>
          <p:nvPr/>
        </p:nvSpPr>
        <p:spPr>
          <a:xfrm>
            <a:off x="16983275" y="8942950"/>
            <a:ext cx="4361400" cy="1744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000">
                <a:solidFill>
                  <a:schemeClr val="lt1"/>
                </a:solidFill>
                <a:latin typeface="Montserrat SemiBold"/>
                <a:ea typeface="Montserrat SemiBold"/>
                <a:cs typeface="Montserrat SemiBold"/>
                <a:sym typeface="Montserrat SemiBold"/>
              </a:rPr>
              <a:t>Event Streams </a:t>
            </a:r>
            <a:endParaRPr sz="3000">
              <a:solidFill>
                <a:schemeClr val="l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3000">
                <a:solidFill>
                  <a:schemeClr val="lt1"/>
                </a:solidFill>
                <a:latin typeface="Montserrat SemiBold"/>
                <a:ea typeface="Montserrat SemiBold"/>
                <a:cs typeface="Montserrat SemiBold"/>
                <a:sym typeface="Montserrat SemiBold"/>
              </a:rPr>
              <a:t>give you a powerful </a:t>
            </a:r>
            <a:endParaRPr sz="3000">
              <a:solidFill>
                <a:schemeClr val="l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3000">
                <a:solidFill>
                  <a:schemeClr val="lt1"/>
                </a:solidFill>
                <a:latin typeface="Montserrat SemiBold"/>
                <a:ea typeface="Montserrat SemiBold"/>
                <a:cs typeface="Montserrat SemiBold"/>
                <a:sym typeface="Montserrat SemiBold"/>
              </a:rPr>
              <a:t>Time Machine.</a:t>
            </a:r>
            <a:endParaRPr sz="3000">
              <a:solidFill>
                <a:schemeClr val="lt1"/>
              </a:solidFill>
              <a:latin typeface="Montserrat SemiBold"/>
              <a:ea typeface="Montserrat SemiBold"/>
              <a:cs typeface="Montserrat SemiBold"/>
              <a:sym typeface="Montserrat SemiBold"/>
            </a:endParaRPr>
          </a:p>
        </p:txBody>
      </p:sp>
      <p:graphicFrame>
        <p:nvGraphicFramePr>
          <p:cNvPr id="2063" name="Google Shape;2063;p118"/>
          <p:cNvGraphicFramePr/>
          <p:nvPr/>
        </p:nvGraphicFramePr>
        <p:xfrm>
          <a:off x="8843338" y="9377800"/>
          <a:ext cx="3000000" cy="3000000"/>
        </p:xfrm>
        <a:graphic>
          <a:graphicData uri="http://schemas.openxmlformats.org/drawingml/2006/table">
            <a:tbl>
              <a:tblPr>
                <a:noFill/>
                <a:tableStyleId>{72A1D34F-BC22-44DD-99FC-D248364E5D97}</a:tableStyleId>
              </a:tblPr>
              <a:tblGrid>
                <a:gridCol w="680325"/>
                <a:gridCol w="680325"/>
                <a:gridCol w="680325"/>
                <a:gridCol w="680325"/>
                <a:gridCol w="680325"/>
                <a:gridCol w="680325"/>
                <a:gridCol w="680325"/>
                <a:gridCol w="680325"/>
                <a:gridCol w="680325"/>
                <a:gridCol w="680325"/>
              </a:tblGrid>
              <a:tr h="902700">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0</a:t>
                      </a:r>
                      <a:endParaRPr b="1" sz="3600">
                        <a:solidFill>
                          <a:schemeClr val="lt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1</a:t>
                      </a:r>
                      <a:endParaRPr b="1" sz="3600">
                        <a:solidFill>
                          <a:schemeClr val="lt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2</a:t>
                      </a:r>
                      <a:endParaRPr b="1" sz="3600">
                        <a:solidFill>
                          <a:schemeClr val="lt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3</a:t>
                      </a:r>
                      <a:endParaRPr>
                        <a:solidFill>
                          <a:schemeClr val="lt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4</a:t>
                      </a:r>
                      <a:endParaRPr>
                        <a:solidFill>
                          <a:schemeClr val="lt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5</a:t>
                      </a:r>
                      <a:endParaRPr>
                        <a:solidFill>
                          <a:schemeClr val="lt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6</a:t>
                      </a:r>
                      <a:endParaRPr>
                        <a:solidFill>
                          <a:schemeClr val="lt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7</a:t>
                      </a:r>
                      <a:endParaRPr>
                        <a:solidFill>
                          <a:schemeClr val="lt1"/>
                        </a:solidFill>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8</a:t>
                      </a:r>
                      <a:endParaRPr b="1" sz="3600">
                        <a:solidFill>
                          <a:schemeClr val="lt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3600">
                          <a:solidFill>
                            <a:schemeClr val="lt1"/>
                          </a:solidFill>
                          <a:latin typeface="Montserrat"/>
                          <a:ea typeface="Montserrat"/>
                          <a:cs typeface="Montserrat"/>
                          <a:sym typeface="Montserrat"/>
                        </a:rPr>
                        <a:t>9</a:t>
                      </a:r>
                      <a:endParaRPr b="1" sz="3600">
                        <a:solidFill>
                          <a:schemeClr val="lt1"/>
                        </a:solidFill>
                        <a:latin typeface="Montserrat"/>
                        <a:ea typeface="Montserrat"/>
                        <a:cs typeface="Montserrat"/>
                        <a:sym typeface="Montserrat"/>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grpSp>
        <p:nvGrpSpPr>
          <p:cNvPr id="2064" name="Google Shape;2064;p118"/>
          <p:cNvGrpSpPr/>
          <p:nvPr/>
        </p:nvGrpSpPr>
        <p:grpSpPr>
          <a:xfrm>
            <a:off x="15647324" y="9366875"/>
            <a:ext cx="962929" cy="896650"/>
            <a:chOff x="14954399" y="2781338"/>
            <a:chExt cx="1115276" cy="896650"/>
          </a:xfrm>
        </p:grpSpPr>
        <p:sp>
          <p:nvSpPr>
            <p:cNvPr id="2065" name="Google Shape;2065;p118"/>
            <p:cNvSpPr/>
            <p:nvPr/>
          </p:nvSpPr>
          <p:spPr>
            <a:xfrm rot="5400000">
              <a:off x="15379699" y="2988011"/>
              <a:ext cx="896650" cy="483302"/>
            </a:xfrm>
            <a:prstGeom prst="flowChartExtra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18"/>
            <p:cNvSpPr/>
            <p:nvPr/>
          </p:nvSpPr>
          <p:spPr>
            <a:xfrm rot="-5400000">
              <a:off x="14943865" y="2910351"/>
              <a:ext cx="659691" cy="638622"/>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7" name="Google Shape;2067;p118"/>
          <p:cNvSpPr/>
          <p:nvPr/>
        </p:nvSpPr>
        <p:spPr>
          <a:xfrm>
            <a:off x="17296028" y="6101423"/>
            <a:ext cx="3735900" cy="1992000"/>
          </a:xfrm>
          <a:prstGeom prst="roundRect">
            <a:avLst>
              <a:gd fmla="val 4202" name="adj"/>
            </a:avLst>
          </a:prstGeom>
          <a:solidFill>
            <a:schemeClr val="lt1"/>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200">
                <a:solidFill>
                  <a:schemeClr val="dk1"/>
                </a:solidFill>
                <a:latin typeface="Montserrat"/>
                <a:ea typeface="Montserrat"/>
                <a:cs typeface="Montserrat"/>
                <a:sym typeface="Montserrat"/>
              </a:rPr>
              <a:t>If needed, tell the origin data product to fix problematic data at the source.</a:t>
            </a:r>
            <a:endParaRPr sz="2200">
              <a:solidFill>
                <a:srgbClr val="999999"/>
              </a:solidFill>
              <a:highlight>
                <a:srgbClr val="FFFFFF"/>
              </a:highlight>
              <a:latin typeface="Montserrat"/>
              <a:ea typeface="Montserrat"/>
              <a:cs typeface="Montserrat"/>
              <a:sym typeface="Montserrat"/>
            </a:endParaRPr>
          </a:p>
        </p:txBody>
      </p:sp>
      <p:sp>
        <p:nvSpPr>
          <p:cNvPr id="2068" name="Google Shape;2068;p118"/>
          <p:cNvSpPr/>
          <p:nvPr/>
        </p:nvSpPr>
        <p:spPr>
          <a:xfrm>
            <a:off x="3361462" y="6219360"/>
            <a:ext cx="3003594" cy="521846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Data </a:t>
            </a:r>
            <a:endParaRPr b="1" sz="3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US" sz="3200">
                <a:solidFill>
                  <a:schemeClr val="lt1"/>
                </a:solidFill>
                <a:latin typeface="Montserrat"/>
                <a:ea typeface="Montserrat"/>
                <a:cs typeface="Montserrat"/>
                <a:sym typeface="Montserrat"/>
              </a:rPr>
              <a:t>Product</a:t>
            </a:r>
            <a:endParaRPr b="1" sz="3200">
              <a:solidFill>
                <a:schemeClr val="lt1"/>
              </a:solidFill>
              <a:latin typeface="Montserrat"/>
              <a:ea typeface="Montserrat"/>
              <a:cs typeface="Montserrat"/>
              <a:sym typeface="Montserrat"/>
            </a:endParaRPr>
          </a:p>
        </p:txBody>
      </p:sp>
      <p:sp>
        <p:nvSpPr>
          <p:cNvPr id="2069" name="Google Shape;2069;p118"/>
          <p:cNvSpPr/>
          <p:nvPr/>
        </p:nvSpPr>
        <p:spPr>
          <a:xfrm rot="5400000">
            <a:off x="4396726" y="8222080"/>
            <a:ext cx="5149608" cy="1213027"/>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18"/>
          <p:cNvSpPr txBox="1"/>
          <p:nvPr/>
        </p:nvSpPr>
        <p:spPr>
          <a:xfrm rot="-5400000">
            <a:off x="4792461" y="8476844"/>
            <a:ext cx="3718851" cy="829213"/>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800">
                <a:solidFill>
                  <a:schemeClr val="dk1"/>
                </a:solidFill>
                <a:latin typeface="Montserrat SemiBold"/>
                <a:ea typeface="Montserrat SemiBold"/>
                <a:cs typeface="Montserrat SemiBold"/>
                <a:sym typeface="Montserrat SemiBold"/>
              </a:rPr>
              <a:t>Output Data Ports</a:t>
            </a:r>
            <a:endParaRPr sz="2800">
              <a:solidFill>
                <a:schemeClr val="dk1"/>
              </a:solidFill>
              <a:latin typeface="Montserrat SemiBold"/>
              <a:ea typeface="Montserrat SemiBold"/>
              <a:cs typeface="Montserrat SemiBold"/>
              <a:sym typeface="Montserrat SemiBold"/>
            </a:endParaRPr>
          </a:p>
        </p:txBody>
      </p:sp>
      <p:pic>
        <p:nvPicPr>
          <p:cNvPr id="2071" name="Google Shape;2071;p118"/>
          <p:cNvPicPr preferRelativeResize="0"/>
          <p:nvPr/>
        </p:nvPicPr>
        <p:blipFill>
          <a:blip r:embed="rId3">
            <a:alphaModFix/>
          </a:blip>
          <a:stretch>
            <a:fillRect/>
          </a:stretch>
        </p:blipFill>
        <p:spPr>
          <a:xfrm>
            <a:off x="11910967" y="10528151"/>
            <a:ext cx="739399" cy="1204630"/>
          </a:xfrm>
          <a:prstGeom prst="rect">
            <a:avLst/>
          </a:prstGeom>
          <a:noFill/>
          <a:ln>
            <a:noFill/>
          </a:ln>
        </p:spPr>
      </p:pic>
      <p:sp>
        <p:nvSpPr>
          <p:cNvPr id="2072" name="Google Shape;2072;p118"/>
          <p:cNvSpPr/>
          <p:nvPr/>
        </p:nvSpPr>
        <p:spPr>
          <a:xfrm>
            <a:off x="14574350" y="6412550"/>
            <a:ext cx="1418100" cy="1204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3" name="Google Shape;2073;p118"/>
          <p:cNvGrpSpPr/>
          <p:nvPr/>
        </p:nvGrpSpPr>
        <p:grpSpPr>
          <a:xfrm>
            <a:off x="14764911" y="6522235"/>
            <a:ext cx="1036931" cy="1010785"/>
            <a:chOff x="1059400" y="238125"/>
            <a:chExt cx="5309425" cy="5178200"/>
          </a:xfrm>
        </p:grpSpPr>
        <p:sp>
          <p:nvSpPr>
            <p:cNvPr id="2074" name="Google Shape;2074;p118"/>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18"/>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0" name="Shape 2080"/>
        <p:cNvGrpSpPr/>
        <p:nvPr/>
      </p:nvGrpSpPr>
      <p:grpSpPr>
        <a:xfrm>
          <a:off x="0" y="0"/>
          <a:ext cx="0" cy="0"/>
          <a:chOff x="0" y="0"/>
          <a:chExt cx="0" cy="0"/>
        </a:xfrm>
      </p:grpSpPr>
      <p:sp>
        <p:nvSpPr>
          <p:cNvPr id="2081" name="Google Shape;2081;p11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Example Standard: Tracking Data Lineage </a:t>
            </a:r>
            <a:endParaRPr/>
          </a:p>
          <a:p>
            <a:pPr indent="0" lvl="0" marL="0" rtl="0" algn="l">
              <a:spcBef>
                <a:spcPts val="0"/>
              </a:spcBef>
              <a:spcAft>
                <a:spcPts val="0"/>
              </a:spcAft>
              <a:buNone/>
            </a:pPr>
            <a:r>
              <a:rPr lang="en-US"/>
              <a:t>with Streams</a:t>
            </a:r>
            <a:endParaRPr/>
          </a:p>
        </p:txBody>
      </p:sp>
      <p:sp>
        <p:nvSpPr>
          <p:cNvPr id="2082" name="Google Shape;2082;p119"/>
          <p:cNvSpPr txBox="1"/>
          <p:nvPr>
            <p:ph idx="1" type="body"/>
          </p:nvPr>
        </p:nvSpPr>
        <p:spPr>
          <a:xfrm>
            <a:off x="1615800" y="2819713"/>
            <a:ext cx="21853800" cy="2076900"/>
          </a:xfrm>
          <a:prstGeom prst="rect">
            <a:avLst/>
          </a:prstGeom>
        </p:spPr>
        <p:txBody>
          <a:bodyPr anchorCtr="0" anchor="t" bIns="121875" lIns="0" spcFirstLastPara="1" rIns="121900" wrap="square" tIns="0">
            <a:noAutofit/>
          </a:bodyPr>
          <a:lstStyle/>
          <a:p>
            <a:pPr indent="-457200" lvl="0" marL="457200" rtl="0" algn="l">
              <a:lnSpc>
                <a:spcPct val="150000"/>
              </a:lnSpc>
              <a:spcBef>
                <a:spcPts val="2000"/>
              </a:spcBef>
              <a:spcAft>
                <a:spcPts val="0"/>
              </a:spcAft>
              <a:buSzPts val="3600"/>
              <a:buChar char="●"/>
            </a:pPr>
            <a:r>
              <a:rPr lang="en-US" sz="3600"/>
              <a:t>Lineage must work across domains and data products—and systems, clouds, data centers.</a:t>
            </a:r>
            <a:endParaRPr sz="3600"/>
          </a:p>
          <a:p>
            <a:pPr indent="-457200" lvl="0" marL="457200" rtl="0" algn="l">
              <a:lnSpc>
                <a:spcPct val="150000"/>
              </a:lnSpc>
              <a:spcBef>
                <a:spcPts val="0"/>
              </a:spcBef>
              <a:spcAft>
                <a:spcPts val="0"/>
              </a:spcAft>
              <a:buSzPts val="3600"/>
              <a:buChar char="●"/>
            </a:pPr>
            <a:r>
              <a:rPr lang="en-US" sz="3600"/>
              <a:t>Event streaming is a foundational technology for this.</a:t>
            </a:r>
            <a:endParaRPr sz="3600"/>
          </a:p>
        </p:txBody>
      </p:sp>
      <p:pic>
        <p:nvPicPr>
          <p:cNvPr id="2083" name="Google Shape;2083;p119"/>
          <p:cNvPicPr preferRelativeResize="0"/>
          <p:nvPr/>
        </p:nvPicPr>
        <p:blipFill>
          <a:blip r:embed="rId3">
            <a:alphaModFix/>
          </a:blip>
          <a:stretch>
            <a:fillRect/>
          </a:stretch>
        </p:blipFill>
        <p:spPr>
          <a:xfrm>
            <a:off x="14690251" y="5879300"/>
            <a:ext cx="7053800" cy="6156100"/>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
        <p:nvSpPr>
          <p:cNvPr id="2084" name="Google Shape;2084;p119"/>
          <p:cNvSpPr/>
          <p:nvPr/>
        </p:nvSpPr>
        <p:spPr>
          <a:xfrm>
            <a:off x="2639950" y="5516075"/>
            <a:ext cx="11651100" cy="72855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2085" name="Google Shape;2085;p119"/>
          <p:cNvSpPr/>
          <p:nvPr/>
        </p:nvSpPr>
        <p:spPr>
          <a:xfrm>
            <a:off x="3596760" y="6438373"/>
            <a:ext cx="3927768" cy="3255448"/>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a:noFill/>
          </a:ln>
        </p:spPr>
      </p:sp>
      <p:pic>
        <p:nvPicPr>
          <p:cNvPr id="2086" name="Google Shape;2086;p119"/>
          <p:cNvPicPr preferRelativeResize="0"/>
          <p:nvPr/>
        </p:nvPicPr>
        <p:blipFill>
          <a:blip r:embed="rId4">
            <a:alphaModFix/>
          </a:blip>
          <a:stretch>
            <a:fillRect/>
          </a:stretch>
        </p:blipFill>
        <p:spPr>
          <a:xfrm>
            <a:off x="5722319" y="6259501"/>
            <a:ext cx="270553" cy="320073"/>
          </a:xfrm>
          <a:prstGeom prst="rect">
            <a:avLst/>
          </a:prstGeom>
          <a:noFill/>
          <a:ln cap="flat" cmpd="sng" w="9525">
            <a:solidFill>
              <a:srgbClr val="38CCED"/>
            </a:solidFill>
            <a:prstDash val="solid"/>
            <a:round/>
            <a:headEnd len="sm" w="sm" type="none"/>
            <a:tailEnd len="sm" w="sm" type="none"/>
          </a:ln>
        </p:spPr>
      </p:pic>
      <p:pic>
        <p:nvPicPr>
          <p:cNvPr id="2087" name="Google Shape;2087;p119"/>
          <p:cNvPicPr preferRelativeResize="0"/>
          <p:nvPr/>
        </p:nvPicPr>
        <p:blipFill>
          <a:blip r:embed="rId5">
            <a:alphaModFix/>
          </a:blip>
          <a:stretch>
            <a:fillRect/>
          </a:stretch>
        </p:blipFill>
        <p:spPr>
          <a:xfrm>
            <a:off x="6026916" y="6259501"/>
            <a:ext cx="368593" cy="320072"/>
          </a:xfrm>
          <a:prstGeom prst="rect">
            <a:avLst/>
          </a:prstGeom>
          <a:noFill/>
          <a:ln cap="flat" cmpd="sng" w="9525">
            <a:solidFill>
              <a:srgbClr val="38CCED"/>
            </a:solidFill>
            <a:prstDash val="solid"/>
            <a:round/>
            <a:headEnd len="sm" w="sm" type="none"/>
            <a:tailEnd len="sm" w="sm" type="none"/>
          </a:ln>
        </p:spPr>
      </p:pic>
      <p:pic>
        <p:nvPicPr>
          <p:cNvPr id="2088" name="Google Shape;2088;p119"/>
          <p:cNvPicPr preferRelativeResize="0"/>
          <p:nvPr/>
        </p:nvPicPr>
        <p:blipFill>
          <a:blip r:embed="rId6">
            <a:alphaModFix/>
          </a:blip>
          <a:stretch>
            <a:fillRect/>
          </a:stretch>
        </p:blipFill>
        <p:spPr>
          <a:xfrm>
            <a:off x="6429561" y="6259900"/>
            <a:ext cx="368590" cy="319673"/>
          </a:xfrm>
          <a:prstGeom prst="rect">
            <a:avLst/>
          </a:prstGeom>
          <a:noFill/>
          <a:ln cap="flat" cmpd="sng" w="9525">
            <a:solidFill>
              <a:srgbClr val="38CCED"/>
            </a:solidFill>
            <a:prstDash val="solid"/>
            <a:round/>
            <a:headEnd len="sm" w="sm" type="none"/>
            <a:tailEnd len="sm" w="sm" type="none"/>
          </a:ln>
        </p:spPr>
      </p:pic>
      <p:sp>
        <p:nvSpPr>
          <p:cNvPr id="2089" name="Google Shape;2089;p119"/>
          <p:cNvSpPr/>
          <p:nvPr/>
        </p:nvSpPr>
        <p:spPr>
          <a:xfrm>
            <a:off x="9985411" y="6795558"/>
            <a:ext cx="3986732" cy="5681232"/>
          </a:xfrm>
          <a:custGeom>
            <a:rect b="b" l="l" r="r" t="t"/>
            <a:pathLst>
              <a:path extrusionOk="0" h="238082" w="167071">
                <a:moveTo>
                  <a:pt x="59723" y="79649"/>
                </a:moveTo>
                <a:cubicBezTo>
                  <a:pt x="45143" y="107301"/>
                  <a:pt x="21765" y="150538"/>
                  <a:pt x="12212" y="175425"/>
                </a:cubicBezTo>
                <a:cubicBezTo>
                  <a:pt x="2660" y="200312"/>
                  <a:pt x="-3499" y="218789"/>
                  <a:pt x="2408" y="228970"/>
                </a:cubicBezTo>
                <a:cubicBezTo>
                  <a:pt x="8316" y="239151"/>
                  <a:pt x="24656" y="236260"/>
                  <a:pt x="47657" y="236511"/>
                </a:cubicBezTo>
                <a:cubicBezTo>
                  <a:pt x="70659" y="236762"/>
                  <a:pt x="121815" y="242293"/>
                  <a:pt x="140417" y="230478"/>
                </a:cubicBezTo>
                <a:cubicBezTo>
                  <a:pt x="159019" y="218663"/>
                  <a:pt x="155123" y="191388"/>
                  <a:pt x="159271" y="165621"/>
                </a:cubicBezTo>
                <a:cubicBezTo>
                  <a:pt x="163419" y="139854"/>
                  <a:pt x="170332" y="102147"/>
                  <a:pt x="165304" y="75878"/>
                </a:cubicBezTo>
                <a:cubicBezTo>
                  <a:pt x="160276" y="49609"/>
                  <a:pt x="140040" y="19066"/>
                  <a:pt x="129105" y="8005"/>
                </a:cubicBezTo>
                <a:cubicBezTo>
                  <a:pt x="118170" y="-3056"/>
                  <a:pt x="111257" y="-2427"/>
                  <a:pt x="99693" y="9514"/>
                </a:cubicBezTo>
                <a:cubicBezTo>
                  <a:pt x="88129" y="21455"/>
                  <a:pt x="74303" y="51997"/>
                  <a:pt x="59723" y="79649"/>
                </a:cubicBezTo>
                <a:close/>
              </a:path>
            </a:pathLst>
          </a:custGeom>
          <a:solidFill>
            <a:srgbClr val="B4E1E4"/>
          </a:solidFill>
          <a:ln cap="flat" cmpd="sng" w="9525">
            <a:solidFill>
              <a:schemeClr val="accent2"/>
            </a:solidFill>
            <a:prstDash val="solid"/>
            <a:round/>
            <a:headEnd len="med" w="med" type="none"/>
            <a:tailEnd len="med" w="med" type="none"/>
          </a:ln>
        </p:spPr>
      </p:sp>
      <p:sp>
        <p:nvSpPr>
          <p:cNvPr id="2090" name="Google Shape;2090;p119"/>
          <p:cNvSpPr/>
          <p:nvPr/>
        </p:nvSpPr>
        <p:spPr>
          <a:xfrm>
            <a:off x="6943816" y="5961048"/>
            <a:ext cx="4300619" cy="4799441"/>
          </a:xfrm>
          <a:custGeom>
            <a:rect b="b" l="l" r="r" t="t"/>
            <a:pathLst>
              <a:path extrusionOk="0" h="201129" w="180225">
                <a:moveTo>
                  <a:pt x="161553" y="6025"/>
                </a:moveTo>
                <a:cubicBezTo>
                  <a:pt x="147853" y="-7047"/>
                  <a:pt x="116681" y="4266"/>
                  <a:pt x="95942" y="12813"/>
                </a:cubicBezTo>
                <a:cubicBezTo>
                  <a:pt x="75203" y="21360"/>
                  <a:pt x="52453" y="33552"/>
                  <a:pt x="37119" y="57307"/>
                </a:cubicBezTo>
                <a:cubicBezTo>
                  <a:pt x="21785" y="81063"/>
                  <a:pt x="7707" y="131968"/>
                  <a:pt x="3936" y="155346"/>
                </a:cubicBezTo>
                <a:cubicBezTo>
                  <a:pt x="165" y="178725"/>
                  <a:pt x="-5491" y="192425"/>
                  <a:pt x="14494" y="197578"/>
                </a:cubicBezTo>
                <a:cubicBezTo>
                  <a:pt x="34479" y="202731"/>
                  <a:pt x="96570" y="203988"/>
                  <a:pt x="123845" y="186266"/>
                </a:cubicBezTo>
                <a:cubicBezTo>
                  <a:pt x="151120" y="168544"/>
                  <a:pt x="171859" y="121284"/>
                  <a:pt x="178144" y="91244"/>
                </a:cubicBezTo>
                <a:cubicBezTo>
                  <a:pt x="184429" y="61204"/>
                  <a:pt x="175253" y="19097"/>
                  <a:pt x="161553" y="6025"/>
                </a:cubicBezTo>
                <a:close/>
              </a:path>
            </a:pathLst>
          </a:custGeom>
          <a:solidFill>
            <a:srgbClr val="69D8F1"/>
          </a:solidFill>
          <a:ln>
            <a:noFill/>
          </a:ln>
        </p:spPr>
      </p:sp>
      <p:sp>
        <p:nvSpPr>
          <p:cNvPr id="2091" name="Google Shape;2091;p119"/>
          <p:cNvSpPr/>
          <p:nvPr/>
        </p:nvSpPr>
        <p:spPr>
          <a:xfrm>
            <a:off x="3764376" y="10338467"/>
            <a:ext cx="4859789" cy="2140753"/>
          </a:xfrm>
          <a:custGeom>
            <a:rect b="b" l="l" r="r" t="t"/>
            <a:pathLst>
              <a:path extrusionOk="0" h="89712" w="203658">
                <a:moveTo>
                  <a:pt x="94951" y="7338"/>
                </a:moveTo>
                <a:cubicBezTo>
                  <a:pt x="66671" y="1556"/>
                  <a:pt x="33489" y="-1084"/>
                  <a:pt x="18029" y="550"/>
                </a:cubicBezTo>
                <a:cubicBezTo>
                  <a:pt x="2569" y="2184"/>
                  <a:pt x="-3715" y="7337"/>
                  <a:pt x="2192" y="17141"/>
                </a:cubicBezTo>
                <a:cubicBezTo>
                  <a:pt x="8099" y="26945"/>
                  <a:pt x="25318" y="47308"/>
                  <a:pt x="53473" y="59374"/>
                </a:cubicBezTo>
                <a:cubicBezTo>
                  <a:pt x="81628" y="71440"/>
                  <a:pt x="146359" y="88157"/>
                  <a:pt x="171120" y="89539"/>
                </a:cubicBezTo>
                <a:cubicBezTo>
                  <a:pt x="195881" y="90922"/>
                  <a:pt x="199275" y="76719"/>
                  <a:pt x="202040" y="67669"/>
                </a:cubicBezTo>
                <a:cubicBezTo>
                  <a:pt x="204805" y="58619"/>
                  <a:pt x="205559" y="45296"/>
                  <a:pt x="187711" y="35241"/>
                </a:cubicBezTo>
                <a:cubicBezTo>
                  <a:pt x="169863" y="25186"/>
                  <a:pt x="123231" y="13120"/>
                  <a:pt x="94951" y="7338"/>
                </a:cubicBezTo>
                <a:close/>
              </a:path>
            </a:pathLst>
          </a:custGeom>
          <a:solidFill>
            <a:srgbClr val="A7DEEB"/>
          </a:solidFill>
          <a:ln>
            <a:noFill/>
          </a:ln>
        </p:spPr>
      </p:sp>
      <p:sp>
        <p:nvSpPr>
          <p:cNvPr id="2092" name="Google Shape;2092;p119"/>
          <p:cNvSpPr/>
          <p:nvPr/>
        </p:nvSpPr>
        <p:spPr>
          <a:xfrm>
            <a:off x="4257795" y="7263038"/>
            <a:ext cx="2093982" cy="303958"/>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solid"/>
            <a:round/>
            <a:headEnd len="med" w="med" type="none"/>
            <a:tailEnd len="med" w="med" type="none"/>
          </a:ln>
        </p:spPr>
      </p:sp>
      <p:sp>
        <p:nvSpPr>
          <p:cNvPr id="2093" name="Google Shape;2093;p119"/>
          <p:cNvSpPr/>
          <p:nvPr/>
        </p:nvSpPr>
        <p:spPr>
          <a:xfrm>
            <a:off x="10436526" y="8189856"/>
            <a:ext cx="2866411" cy="1208588"/>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28575">
            <a:solidFill>
              <a:schemeClr val="lt1"/>
            </a:solidFill>
            <a:prstDash val="solid"/>
            <a:round/>
            <a:headEnd len="med" w="med" type="none"/>
            <a:tailEnd len="med" w="med" type="none"/>
          </a:ln>
        </p:spPr>
      </p:sp>
      <p:sp>
        <p:nvSpPr>
          <p:cNvPr id="2094" name="Google Shape;2094;p119"/>
          <p:cNvSpPr/>
          <p:nvPr/>
        </p:nvSpPr>
        <p:spPr>
          <a:xfrm>
            <a:off x="6471834" y="7331684"/>
            <a:ext cx="1561861" cy="54918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solid"/>
            <a:round/>
            <a:headEnd len="med" w="med" type="none"/>
            <a:tailEnd len="med" w="med" type="none"/>
          </a:ln>
        </p:spPr>
      </p:sp>
      <p:sp>
        <p:nvSpPr>
          <p:cNvPr id="2095" name="Google Shape;2095;p119"/>
          <p:cNvSpPr/>
          <p:nvPr/>
        </p:nvSpPr>
        <p:spPr>
          <a:xfrm>
            <a:off x="5218906" y="7331687"/>
            <a:ext cx="1253035" cy="1613305"/>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solid"/>
            <a:round/>
            <a:headEnd len="med" w="med" type="none"/>
            <a:tailEnd len="med" w="med" type="none"/>
          </a:ln>
        </p:spPr>
      </p:sp>
      <p:sp>
        <p:nvSpPr>
          <p:cNvPr id="2096" name="Google Shape;2096;p119"/>
          <p:cNvSpPr/>
          <p:nvPr/>
        </p:nvSpPr>
        <p:spPr>
          <a:xfrm>
            <a:off x="5304732" y="7932393"/>
            <a:ext cx="2746264" cy="1167163"/>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solid"/>
            <a:round/>
            <a:headEnd len="med" w="med" type="none"/>
            <a:tailEnd len="med" w="med" type="none"/>
          </a:ln>
        </p:spPr>
      </p:sp>
      <p:sp>
        <p:nvSpPr>
          <p:cNvPr id="2097" name="Google Shape;2097;p119"/>
          <p:cNvSpPr/>
          <p:nvPr/>
        </p:nvSpPr>
        <p:spPr>
          <a:xfrm>
            <a:off x="4257795" y="7571993"/>
            <a:ext cx="858137" cy="1390253"/>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solid"/>
            <a:round/>
            <a:headEnd len="med" w="med" type="none"/>
            <a:tailEnd len="med" w="med" type="none"/>
          </a:ln>
        </p:spPr>
      </p:sp>
      <p:sp>
        <p:nvSpPr>
          <p:cNvPr id="2098" name="Google Shape;2098;p119"/>
          <p:cNvSpPr/>
          <p:nvPr/>
        </p:nvSpPr>
        <p:spPr>
          <a:xfrm>
            <a:off x="7403082" y="7983886"/>
            <a:ext cx="716448" cy="2076849"/>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28575">
            <a:solidFill>
              <a:schemeClr val="lt1"/>
            </a:solidFill>
            <a:prstDash val="solid"/>
            <a:round/>
            <a:headEnd len="med" w="med" type="none"/>
            <a:tailEnd len="med" w="med" type="none"/>
          </a:ln>
        </p:spPr>
      </p:sp>
      <p:sp>
        <p:nvSpPr>
          <p:cNvPr id="2099" name="Google Shape;2099;p119"/>
          <p:cNvSpPr/>
          <p:nvPr/>
        </p:nvSpPr>
        <p:spPr>
          <a:xfrm>
            <a:off x="7604600" y="9768848"/>
            <a:ext cx="1905230" cy="2111187"/>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28575">
            <a:solidFill>
              <a:schemeClr val="lt1"/>
            </a:solidFill>
            <a:prstDash val="solid"/>
            <a:round/>
            <a:headEnd len="med" w="med" type="none"/>
            <a:tailEnd len="med" w="med" type="none"/>
          </a:ln>
        </p:spPr>
      </p:sp>
      <p:sp>
        <p:nvSpPr>
          <p:cNvPr id="2100" name="Google Shape;2100;p119"/>
          <p:cNvSpPr/>
          <p:nvPr/>
        </p:nvSpPr>
        <p:spPr>
          <a:xfrm>
            <a:off x="7282739" y="10249436"/>
            <a:ext cx="218891" cy="161341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28575">
            <a:solidFill>
              <a:schemeClr val="lt1"/>
            </a:solidFill>
            <a:prstDash val="solid"/>
            <a:round/>
            <a:headEnd len="med" w="med" type="none"/>
            <a:tailEnd len="med" w="med" type="none"/>
          </a:ln>
        </p:spPr>
      </p:sp>
      <p:sp>
        <p:nvSpPr>
          <p:cNvPr id="2101" name="Google Shape;2101;p119"/>
          <p:cNvSpPr/>
          <p:nvPr/>
        </p:nvSpPr>
        <p:spPr>
          <a:xfrm>
            <a:off x="4498054" y="10815806"/>
            <a:ext cx="2935064" cy="1083047"/>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28575">
            <a:solidFill>
              <a:schemeClr val="lt1"/>
            </a:solidFill>
            <a:prstDash val="solid"/>
            <a:round/>
            <a:headEnd len="med" w="med" type="none"/>
            <a:tailEnd len="med" w="med" type="none"/>
          </a:ln>
        </p:spPr>
      </p:sp>
      <p:sp>
        <p:nvSpPr>
          <p:cNvPr id="2102" name="Google Shape;2102;p119"/>
          <p:cNvSpPr/>
          <p:nvPr/>
        </p:nvSpPr>
        <p:spPr>
          <a:xfrm>
            <a:off x="10642496" y="7640618"/>
            <a:ext cx="1905206" cy="4102226"/>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28575">
            <a:solidFill>
              <a:schemeClr val="lt1"/>
            </a:solidFill>
            <a:prstDash val="solid"/>
            <a:round/>
            <a:headEnd len="med" w="med" type="none"/>
            <a:tailEnd len="med" w="med" type="none"/>
          </a:ln>
        </p:spPr>
      </p:sp>
      <p:sp>
        <p:nvSpPr>
          <p:cNvPr id="2103" name="Google Shape;2103;p119"/>
          <p:cNvSpPr/>
          <p:nvPr/>
        </p:nvSpPr>
        <p:spPr>
          <a:xfrm>
            <a:off x="10711145" y="11492126"/>
            <a:ext cx="2265673" cy="303984"/>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28575">
            <a:solidFill>
              <a:schemeClr val="lt1"/>
            </a:solidFill>
            <a:prstDash val="solid"/>
            <a:round/>
            <a:headEnd len="med" w="med" type="none"/>
            <a:tailEnd len="med" w="med" type="none"/>
          </a:ln>
        </p:spPr>
      </p:sp>
      <p:sp>
        <p:nvSpPr>
          <p:cNvPr id="2104" name="Google Shape;2104;p119"/>
          <p:cNvSpPr/>
          <p:nvPr/>
        </p:nvSpPr>
        <p:spPr>
          <a:xfrm>
            <a:off x="9595536" y="9786028"/>
            <a:ext cx="1029858" cy="1922363"/>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28575">
            <a:solidFill>
              <a:schemeClr val="lt1"/>
            </a:solidFill>
            <a:prstDash val="solid"/>
            <a:round/>
            <a:headEnd len="med" w="med" type="none"/>
            <a:tailEnd len="med" w="med" type="none"/>
          </a:ln>
        </p:spPr>
      </p:sp>
      <p:sp>
        <p:nvSpPr>
          <p:cNvPr id="2105" name="Google Shape;2105;p119"/>
          <p:cNvSpPr/>
          <p:nvPr/>
        </p:nvSpPr>
        <p:spPr>
          <a:xfrm>
            <a:off x="12883661" y="9391268"/>
            <a:ext cx="424395" cy="2299987"/>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28575">
            <a:solidFill>
              <a:schemeClr val="lt1"/>
            </a:solidFill>
            <a:prstDash val="solid"/>
            <a:round/>
            <a:headEnd len="med" w="med" type="none"/>
            <a:tailEnd len="med" w="med" type="none"/>
          </a:ln>
        </p:spPr>
      </p:sp>
      <p:sp>
        <p:nvSpPr>
          <p:cNvPr id="2106" name="Google Shape;2106;p119"/>
          <p:cNvSpPr/>
          <p:nvPr/>
        </p:nvSpPr>
        <p:spPr>
          <a:xfrm>
            <a:off x="12493217" y="7657774"/>
            <a:ext cx="397669" cy="4016417"/>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28575">
            <a:solidFill>
              <a:schemeClr val="lt1"/>
            </a:solidFill>
            <a:prstDash val="solid"/>
            <a:round/>
            <a:headEnd len="med" w="med" type="none"/>
            <a:tailEnd len="med" w="med" type="none"/>
          </a:ln>
        </p:spPr>
      </p:sp>
      <p:sp>
        <p:nvSpPr>
          <p:cNvPr id="2107" name="Google Shape;2107;p119"/>
          <p:cNvSpPr/>
          <p:nvPr/>
        </p:nvSpPr>
        <p:spPr>
          <a:xfrm>
            <a:off x="9629872" y="8207012"/>
            <a:ext cx="858191" cy="1390277"/>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28575">
            <a:solidFill>
              <a:schemeClr val="lt1"/>
            </a:solidFill>
            <a:prstDash val="solid"/>
            <a:round/>
            <a:headEnd len="med" w="med" type="none"/>
            <a:tailEnd len="med" w="med" type="none"/>
          </a:ln>
        </p:spPr>
      </p:sp>
      <p:sp>
        <p:nvSpPr>
          <p:cNvPr id="2108" name="Google Shape;2108;p119"/>
          <p:cNvSpPr/>
          <p:nvPr/>
        </p:nvSpPr>
        <p:spPr>
          <a:xfrm>
            <a:off x="10642496" y="6610840"/>
            <a:ext cx="1888049" cy="909686"/>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28575">
            <a:solidFill>
              <a:schemeClr val="lt1"/>
            </a:solidFill>
            <a:prstDash val="solid"/>
            <a:round/>
            <a:headEnd len="med" w="med" type="none"/>
            <a:tailEnd len="med" w="med" type="none"/>
          </a:ln>
        </p:spPr>
      </p:sp>
      <p:sp>
        <p:nvSpPr>
          <p:cNvPr id="2109" name="Google Shape;2109;p119"/>
          <p:cNvSpPr/>
          <p:nvPr/>
        </p:nvSpPr>
        <p:spPr>
          <a:xfrm>
            <a:off x="10364607" y="6627996"/>
            <a:ext cx="280384" cy="1441772"/>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28575">
            <a:solidFill>
              <a:schemeClr val="lt1"/>
            </a:solidFill>
            <a:prstDash val="solid"/>
            <a:round/>
            <a:headEnd len="med" w="med" type="none"/>
            <a:tailEnd len="med" w="med" type="none"/>
          </a:ln>
        </p:spPr>
      </p:sp>
      <p:sp>
        <p:nvSpPr>
          <p:cNvPr id="2110" name="Google Shape;2110;p119"/>
          <p:cNvSpPr/>
          <p:nvPr/>
        </p:nvSpPr>
        <p:spPr>
          <a:xfrm>
            <a:off x="6523326" y="6578517"/>
            <a:ext cx="4016393" cy="667386"/>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28575">
            <a:solidFill>
              <a:schemeClr val="lt1"/>
            </a:solidFill>
            <a:prstDash val="solid"/>
            <a:round/>
            <a:headEnd len="med" w="med" type="none"/>
            <a:tailEnd len="med" w="med" type="none"/>
          </a:ln>
        </p:spPr>
      </p:sp>
      <p:sp>
        <p:nvSpPr>
          <p:cNvPr id="2111" name="Google Shape;2111;p119"/>
          <p:cNvSpPr/>
          <p:nvPr/>
        </p:nvSpPr>
        <p:spPr>
          <a:xfrm>
            <a:off x="4395069" y="9185298"/>
            <a:ext cx="720910" cy="1458953"/>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solid"/>
            <a:round/>
            <a:headEnd len="med" w="med" type="none"/>
            <a:tailEnd len="med" w="med" type="none"/>
          </a:ln>
        </p:spPr>
      </p:sp>
      <p:sp>
        <p:nvSpPr>
          <p:cNvPr id="2112" name="Google Shape;2112;p119"/>
          <p:cNvSpPr/>
          <p:nvPr/>
        </p:nvSpPr>
        <p:spPr>
          <a:xfrm>
            <a:off x="7570287" y="9734535"/>
            <a:ext cx="1956701" cy="463434"/>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28575">
            <a:solidFill>
              <a:schemeClr val="lt1"/>
            </a:solidFill>
            <a:prstDash val="solid"/>
            <a:round/>
            <a:headEnd len="med" w="med" type="none"/>
            <a:tailEnd len="med" w="med" type="none"/>
          </a:ln>
        </p:spPr>
      </p:sp>
      <p:sp>
        <p:nvSpPr>
          <p:cNvPr id="2113" name="Google Shape;2113;p119"/>
          <p:cNvSpPr/>
          <p:nvPr/>
        </p:nvSpPr>
        <p:spPr>
          <a:xfrm>
            <a:off x="12581940" y="7674954"/>
            <a:ext cx="770790" cy="161341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28575">
            <a:solidFill>
              <a:schemeClr val="lt1"/>
            </a:solidFill>
            <a:prstDash val="solid"/>
            <a:round/>
            <a:headEnd len="med" w="med" type="none"/>
            <a:tailEnd len="med" w="med" type="none"/>
          </a:ln>
        </p:spPr>
      </p:sp>
      <p:sp>
        <p:nvSpPr>
          <p:cNvPr id="2114" name="Google Shape;2114;p119"/>
          <p:cNvSpPr/>
          <p:nvPr/>
        </p:nvSpPr>
        <p:spPr>
          <a:xfrm>
            <a:off x="6334393" y="7172032"/>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15" name="Google Shape;2115;p119"/>
          <p:cNvSpPr/>
          <p:nvPr/>
        </p:nvSpPr>
        <p:spPr>
          <a:xfrm>
            <a:off x="10263054" y="8004394"/>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16" name="Google Shape;2116;p119"/>
          <p:cNvSpPr/>
          <p:nvPr/>
        </p:nvSpPr>
        <p:spPr>
          <a:xfrm>
            <a:off x="4215608" y="10643576"/>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17" name="Google Shape;2117;p119"/>
          <p:cNvSpPr/>
          <p:nvPr/>
        </p:nvSpPr>
        <p:spPr>
          <a:xfrm>
            <a:off x="5030423" y="8935399"/>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18" name="Google Shape;2118;p119"/>
          <p:cNvSpPr/>
          <p:nvPr/>
        </p:nvSpPr>
        <p:spPr>
          <a:xfrm>
            <a:off x="7348258" y="10060026"/>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19" name="Google Shape;2119;p119"/>
          <p:cNvSpPr/>
          <p:nvPr/>
        </p:nvSpPr>
        <p:spPr>
          <a:xfrm>
            <a:off x="4104009" y="7449490"/>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0" name="Google Shape;2120;p119"/>
          <p:cNvSpPr/>
          <p:nvPr/>
        </p:nvSpPr>
        <p:spPr>
          <a:xfrm>
            <a:off x="7956744" y="7726948"/>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1" name="Google Shape;2121;p119"/>
          <p:cNvSpPr/>
          <p:nvPr/>
        </p:nvSpPr>
        <p:spPr>
          <a:xfrm>
            <a:off x="9428364" y="9579461"/>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2" name="Google Shape;2122;p119"/>
          <p:cNvSpPr/>
          <p:nvPr/>
        </p:nvSpPr>
        <p:spPr>
          <a:xfrm>
            <a:off x="12434644" y="7449490"/>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3" name="Google Shape;2123;p119"/>
          <p:cNvSpPr/>
          <p:nvPr/>
        </p:nvSpPr>
        <p:spPr>
          <a:xfrm>
            <a:off x="10434688" y="6456863"/>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4" name="Google Shape;2124;p119"/>
          <p:cNvSpPr/>
          <p:nvPr/>
        </p:nvSpPr>
        <p:spPr>
          <a:xfrm>
            <a:off x="7348258" y="11748422"/>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5" name="Google Shape;2125;p119"/>
          <p:cNvSpPr/>
          <p:nvPr/>
        </p:nvSpPr>
        <p:spPr>
          <a:xfrm>
            <a:off x="12751331" y="11556053"/>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6" name="Google Shape;2126;p119"/>
          <p:cNvSpPr/>
          <p:nvPr/>
        </p:nvSpPr>
        <p:spPr>
          <a:xfrm>
            <a:off x="10434688" y="11662617"/>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7" name="Google Shape;2127;p119"/>
          <p:cNvSpPr/>
          <p:nvPr/>
        </p:nvSpPr>
        <p:spPr>
          <a:xfrm>
            <a:off x="13156757" y="9212845"/>
            <a:ext cx="316500" cy="2775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2128" name="Google Shape;2128;p119"/>
          <p:cNvSpPr/>
          <p:nvPr/>
        </p:nvSpPr>
        <p:spPr>
          <a:xfrm>
            <a:off x="5225834" y="5795250"/>
            <a:ext cx="2016900" cy="3198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Domain</a:t>
            </a:r>
            <a:endParaRPr sz="1500">
              <a:solidFill>
                <a:schemeClr val="dk1"/>
              </a:solidFill>
              <a:latin typeface="Montserrat SemiBold"/>
              <a:ea typeface="Montserrat SemiBold"/>
              <a:cs typeface="Montserrat SemiBold"/>
              <a:sym typeface="Montserrat SemiBold"/>
            </a:endParaRPr>
          </a:p>
        </p:txBody>
      </p:sp>
      <p:sp>
        <p:nvSpPr>
          <p:cNvPr id="2129" name="Google Shape;2129;p119"/>
          <p:cNvSpPr/>
          <p:nvPr/>
        </p:nvSpPr>
        <p:spPr>
          <a:xfrm>
            <a:off x="2942788" y="6457012"/>
            <a:ext cx="2173500" cy="6735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500">
                <a:solidFill>
                  <a:schemeClr val="dk1"/>
                </a:solidFill>
                <a:latin typeface="Montserrat SemiBold"/>
                <a:ea typeface="Montserrat SemiBold"/>
                <a:cs typeface="Montserrat SemiBold"/>
                <a:sym typeface="Montserrat SemiBold"/>
              </a:rPr>
              <a:t>Data Product</a:t>
            </a:r>
            <a:endParaRPr sz="1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4" name="Shape 2134"/>
        <p:cNvGrpSpPr/>
        <p:nvPr/>
      </p:nvGrpSpPr>
      <p:grpSpPr>
        <a:xfrm>
          <a:off x="0" y="0"/>
          <a:ext cx="0" cy="0"/>
          <a:chOff x="0" y="0"/>
          <a:chExt cx="0" cy="0"/>
        </a:xfrm>
      </p:grpSpPr>
      <p:sp>
        <p:nvSpPr>
          <p:cNvPr id="2135" name="Google Shape;2135;p12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Recommendations: Federated Governance</a:t>
            </a:r>
            <a:endParaRPr/>
          </a:p>
        </p:txBody>
      </p:sp>
      <p:sp>
        <p:nvSpPr>
          <p:cNvPr id="2136" name="Google Shape;2136;p120"/>
          <p:cNvSpPr txBox="1"/>
          <p:nvPr>
            <p:ph idx="1" type="body"/>
          </p:nvPr>
        </p:nvSpPr>
        <p:spPr>
          <a:xfrm>
            <a:off x="2133600" y="2635300"/>
            <a:ext cx="21412200" cy="8853300"/>
          </a:xfrm>
          <a:prstGeom prst="rect">
            <a:avLst/>
          </a:prstGeom>
        </p:spPr>
        <p:txBody>
          <a:bodyPr anchorCtr="0" anchor="t" bIns="121875" lIns="0" spcFirstLastPara="1" rIns="121900" wrap="square" tIns="0">
            <a:noAutofit/>
          </a:bodyPr>
          <a:lstStyle/>
          <a:p>
            <a:pPr indent="-546100" lvl="0" marL="609600" rtl="0" algn="l">
              <a:lnSpc>
                <a:spcPct val="150000"/>
              </a:lnSpc>
              <a:spcBef>
                <a:spcPts val="2000"/>
              </a:spcBef>
              <a:spcAft>
                <a:spcPts val="0"/>
              </a:spcAft>
              <a:buSzPts val="3800"/>
              <a:buAutoNum type="arabicPeriod"/>
            </a:pPr>
            <a:r>
              <a:rPr lang="en-US" sz="3800"/>
              <a:t>Be pragmatic: Don’t expect governance systems to be perfect. </a:t>
            </a:r>
            <a:endParaRPr sz="3800"/>
          </a:p>
          <a:p>
            <a:pPr indent="-546100" lvl="1" marL="1219200" rtl="0" algn="l">
              <a:lnSpc>
                <a:spcPct val="150000"/>
              </a:lnSpc>
              <a:spcBef>
                <a:spcPts val="0"/>
              </a:spcBef>
              <a:spcAft>
                <a:spcPts val="0"/>
              </a:spcAft>
              <a:buSzPts val="3800"/>
              <a:buAutoNum type="alphaLcPeriod"/>
            </a:pPr>
            <a:r>
              <a:rPr lang="en-US" sz="3800"/>
              <a:t>They are a map that helps you navigate the data-landscape of your company.  </a:t>
            </a:r>
            <a:endParaRPr sz="3800"/>
          </a:p>
          <a:p>
            <a:pPr indent="-546100" lvl="1" marL="1219200" rtl="0" algn="l">
              <a:lnSpc>
                <a:spcPct val="150000"/>
              </a:lnSpc>
              <a:spcBef>
                <a:spcPts val="0"/>
              </a:spcBef>
              <a:spcAft>
                <a:spcPts val="0"/>
              </a:spcAft>
              <a:buSzPts val="3800"/>
              <a:buAutoNum type="alphaLcPeriod"/>
            </a:pPr>
            <a:r>
              <a:rPr lang="en-US" sz="3800"/>
              <a:t>But there will always be roads that have changed or have not been mapped.</a:t>
            </a:r>
            <a:endParaRPr sz="3800"/>
          </a:p>
          <a:p>
            <a:pPr indent="-546100" lvl="0" marL="609600" rtl="0" algn="l">
              <a:lnSpc>
                <a:spcPct val="150000"/>
              </a:lnSpc>
              <a:spcBef>
                <a:spcPts val="0"/>
              </a:spcBef>
              <a:spcAft>
                <a:spcPts val="0"/>
              </a:spcAft>
              <a:buSzPts val="3800"/>
              <a:buAutoNum type="arabicPeriod"/>
            </a:pPr>
            <a:r>
              <a:rPr lang="en-US" sz="3800"/>
              <a:t>Governance is more a process—i.e., an organizational concern—than a technology.</a:t>
            </a:r>
            <a:endParaRPr sz="3800"/>
          </a:p>
          <a:p>
            <a:pPr indent="-546100" lvl="0" marL="609600" rtl="0" algn="l">
              <a:lnSpc>
                <a:spcPct val="150000"/>
              </a:lnSpc>
              <a:spcBef>
                <a:spcPts val="0"/>
              </a:spcBef>
              <a:spcAft>
                <a:spcPts val="0"/>
              </a:spcAft>
              <a:buSzPts val="3800"/>
              <a:buAutoNum type="arabicPeriod"/>
            </a:pPr>
            <a:r>
              <a:rPr lang="en-US" sz="3800"/>
              <a:t>Beware of centralized data models, which can become slow to change. Where they must exist, </a:t>
            </a:r>
            <a:r>
              <a:rPr lang="en-US" sz="3800"/>
              <a:t>use processes &amp; tooling like GitHub to collaborate and change quickly. Good luck! 🙂</a:t>
            </a:r>
            <a:endParaRPr sz="3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6"/>
          <p:cNvSpPr/>
          <p:nvPr/>
        </p:nvSpPr>
        <p:spPr>
          <a:xfrm>
            <a:off x="64203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534" name="Google Shape;534;p76"/>
          <p:cNvSpPr/>
          <p:nvPr/>
        </p:nvSpPr>
        <p:spPr>
          <a:xfrm>
            <a:off x="12396500"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535" name="Google Shape;535;p76"/>
          <p:cNvSpPr/>
          <p:nvPr/>
        </p:nvSpPr>
        <p:spPr>
          <a:xfrm>
            <a:off x="1837267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536" name="Google Shape;536;p76"/>
          <p:cNvSpPr/>
          <p:nvPr/>
        </p:nvSpPr>
        <p:spPr>
          <a:xfrm>
            <a:off x="443925" y="4103075"/>
            <a:ext cx="5567400" cy="6037500"/>
          </a:xfrm>
          <a:prstGeom prst="roundRect">
            <a:avLst>
              <a:gd fmla="val 1918" name="adj"/>
            </a:avLst>
          </a:prstGeom>
          <a:solidFill>
            <a:srgbClr val="FFFFFF"/>
          </a:solidFill>
          <a:ln cap="flat" cmpd="sng" w="19050">
            <a:solidFill>
              <a:schemeClr val="accent5"/>
            </a:solidFill>
            <a:prstDash val="dot"/>
            <a:round/>
            <a:headEnd len="sm" w="sm" type="none"/>
            <a:tailEnd len="sm" w="sm" type="none"/>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537" name="Google Shape;537;p7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The Principles of a Data Mesh</a:t>
            </a:r>
            <a:endParaRPr/>
          </a:p>
        </p:txBody>
      </p:sp>
      <p:sp>
        <p:nvSpPr>
          <p:cNvPr id="538" name="Google Shape;538;p76"/>
          <p:cNvSpPr txBox="1"/>
          <p:nvPr>
            <p:ph idx="4294967295" type="body"/>
          </p:nvPr>
        </p:nvSpPr>
        <p:spPr>
          <a:xfrm>
            <a:off x="884200"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i="1" lang="en-US" sz="3600"/>
              <a:t>Data</a:t>
            </a:r>
            <a:r>
              <a:rPr b="1" lang="en-US" sz="3600"/>
              <a:t> ownership by domain</a:t>
            </a:r>
            <a:endParaRPr sz="3600"/>
          </a:p>
        </p:txBody>
      </p:sp>
      <p:sp>
        <p:nvSpPr>
          <p:cNvPr id="539" name="Google Shape;539;p76"/>
          <p:cNvSpPr txBox="1"/>
          <p:nvPr>
            <p:ph idx="4294967295" type="body"/>
          </p:nvPr>
        </p:nvSpPr>
        <p:spPr>
          <a:xfrm>
            <a:off x="68428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i="1" lang="en-US" sz="3600"/>
              <a:t>Data</a:t>
            </a:r>
            <a:r>
              <a:rPr b="1" lang="en-US" sz="3600"/>
              <a:t> as a product</a:t>
            </a:r>
            <a:endParaRPr sz="3600"/>
          </a:p>
        </p:txBody>
      </p:sp>
      <p:sp>
        <p:nvSpPr>
          <p:cNvPr id="540" name="Google Shape;540;p76"/>
          <p:cNvSpPr txBox="1"/>
          <p:nvPr>
            <p:ph idx="4294967295" type="body"/>
          </p:nvPr>
        </p:nvSpPr>
        <p:spPr>
          <a:xfrm>
            <a:off x="18818150"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i="1" lang="en-US" sz="3600"/>
              <a:t>Data</a:t>
            </a:r>
            <a:r>
              <a:rPr b="1" lang="en-US" sz="3600"/>
              <a:t> governed wherever it is</a:t>
            </a:r>
            <a:endParaRPr sz="3600"/>
          </a:p>
        </p:txBody>
      </p:sp>
      <p:sp>
        <p:nvSpPr>
          <p:cNvPr id="541" name="Google Shape;541;p76"/>
          <p:cNvSpPr txBox="1"/>
          <p:nvPr>
            <p:ph idx="4294967295" type="body"/>
          </p:nvPr>
        </p:nvSpPr>
        <p:spPr>
          <a:xfrm>
            <a:off x="12830675" y="6776649"/>
            <a:ext cx="4744800" cy="3135000"/>
          </a:xfrm>
          <a:prstGeom prst="rect">
            <a:avLst/>
          </a:prstGeom>
        </p:spPr>
        <p:txBody>
          <a:bodyPr anchorCtr="0" anchor="t" bIns="121875" lIns="0" spcFirstLastPara="1" rIns="121900" wrap="square" tIns="0">
            <a:noAutofit/>
          </a:bodyPr>
          <a:lstStyle/>
          <a:p>
            <a:pPr indent="0" lvl="0" marL="0" rtl="0" algn="ctr">
              <a:spcBef>
                <a:spcPts val="1000"/>
              </a:spcBef>
              <a:spcAft>
                <a:spcPts val="0"/>
              </a:spcAft>
              <a:buNone/>
            </a:pPr>
            <a:r>
              <a:rPr i="1" lang="en-US" sz="3600"/>
              <a:t>Data</a:t>
            </a:r>
            <a:r>
              <a:rPr b="1" lang="en-US" sz="3600"/>
              <a:t> available everywhere, self serve</a:t>
            </a:r>
            <a:endParaRPr sz="3600"/>
          </a:p>
        </p:txBody>
      </p:sp>
      <p:sp>
        <p:nvSpPr>
          <p:cNvPr id="542" name="Google Shape;542;p76"/>
          <p:cNvSpPr txBox="1"/>
          <p:nvPr/>
        </p:nvSpPr>
        <p:spPr>
          <a:xfrm>
            <a:off x="444037"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1</a:t>
            </a:r>
            <a:endParaRPr b="1" sz="9600">
              <a:solidFill>
                <a:schemeClr val="accent5"/>
              </a:solidFill>
              <a:latin typeface="Montserrat"/>
              <a:ea typeface="Montserrat"/>
              <a:cs typeface="Montserrat"/>
              <a:sym typeface="Montserrat"/>
            </a:endParaRPr>
          </a:p>
        </p:txBody>
      </p:sp>
      <p:sp>
        <p:nvSpPr>
          <p:cNvPr id="543" name="Google Shape;543;p76"/>
          <p:cNvSpPr txBox="1"/>
          <p:nvPr/>
        </p:nvSpPr>
        <p:spPr>
          <a:xfrm>
            <a:off x="64202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2</a:t>
            </a:r>
            <a:endParaRPr b="1" sz="9600">
              <a:solidFill>
                <a:schemeClr val="accent5"/>
              </a:solidFill>
              <a:latin typeface="Montserrat"/>
              <a:ea typeface="Montserrat"/>
              <a:cs typeface="Montserrat"/>
              <a:sym typeface="Montserrat"/>
            </a:endParaRPr>
          </a:p>
        </p:txBody>
      </p:sp>
      <p:sp>
        <p:nvSpPr>
          <p:cNvPr id="544" name="Google Shape;544;p76"/>
          <p:cNvSpPr txBox="1"/>
          <p:nvPr/>
        </p:nvSpPr>
        <p:spPr>
          <a:xfrm>
            <a:off x="12396500"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3</a:t>
            </a:r>
            <a:endParaRPr b="1" sz="9600">
              <a:solidFill>
                <a:schemeClr val="accent5"/>
              </a:solidFill>
              <a:latin typeface="Montserrat"/>
              <a:ea typeface="Montserrat"/>
              <a:cs typeface="Montserrat"/>
              <a:sym typeface="Montserrat"/>
            </a:endParaRPr>
          </a:p>
        </p:txBody>
      </p:sp>
      <p:sp>
        <p:nvSpPr>
          <p:cNvPr id="545" name="Google Shape;545;p76"/>
          <p:cNvSpPr txBox="1"/>
          <p:nvPr/>
        </p:nvSpPr>
        <p:spPr>
          <a:xfrm>
            <a:off x="18372675" y="4704975"/>
            <a:ext cx="55674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9600">
                <a:solidFill>
                  <a:schemeClr val="accent5"/>
                </a:solidFill>
                <a:latin typeface="Montserrat"/>
                <a:ea typeface="Montserrat"/>
                <a:cs typeface="Montserrat"/>
                <a:sym typeface="Montserrat"/>
              </a:rPr>
              <a:t>4</a:t>
            </a:r>
            <a:endParaRPr b="1" sz="9600">
              <a:solidFill>
                <a:schemeClr val="accent5"/>
              </a:solidFill>
              <a:latin typeface="Montserrat"/>
              <a:ea typeface="Montserrat"/>
              <a:cs typeface="Montserrat"/>
              <a:sym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1" name="Shape 2141"/>
        <p:cNvGrpSpPr/>
        <p:nvPr/>
      </p:nvGrpSpPr>
      <p:grpSpPr>
        <a:xfrm>
          <a:off x="0" y="0"/>
          <a:ext cx="0" cy="0"/>
          <a:chOff x="0" y="0"/>
          <a:chExt cx="0" cy="0"/>
        </a:xfrm>
      </p:grpSpPr>
      <p:sp>
        <p:nvSpPr>
          <p:cNvPr id="2142" name="Google Shape;2142;p12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Implementing a Data Mesh</a:t>
            </a:r>
            <a:endParaRPr/>
          </a:p>
        </p:txBody>
      </p:sp>
      <p:sp>
        <p:nvSpPr>
          <p:cNvPr id="2143" name="Google Shape;2143;p121"/>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8" name="Shape 2148"/>
        <p:cNvGrpSpPr/>
        <p:nvPr/>
      </p:nvGrpSpPr>
      <p:grpSpPr>
        <a:xfrm>
          <a:off x="0" y="0"/>
          <a:ext cx="0" cy="0"/>
          <a:chOff x="0" y="0"/>
          <a:chExt cx="0" cy="0"/>
        </a:xfrm>
      </p:grpSpPr>
      <p:sp>
        <p:nvSpPr>
          <p:cNvPr id="2149" name="Google Shape;2149;p12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Data Mesh Journey</a:t>
            </a:r>
            <a:endParaRPr/>
          </a:p>
        </p:txBody>
      </p:sp>
      <p:cxnSp>
        <p:nvCxnSpPr>
          <p:cNvPr id="2150" name="Google Shape;2150;p122"/>
          <p:cNvCxnSpPr/>
          <p:nvPr/>
        </p:nvCxnSpPr>
        <p:spPr>
          <a:xfrm>
            <a:off x="5486067" y="10982333"/>
            <a:ext cx="12977700" cy="0"/>
          </a:xfrm>
          <a:prstGeom prst="straightConnector1">
            <a:avLst/>
          </a:prstGeom>
          <a:noFill/>
          <a:ln cap="flat" cmpd="sng" w="76200">
            <a:solidFill>
              <a:srgbClr val="D8365D"/>
            </a:solidFill>
            <a:prstDash val="solid"/>
            <a:round/>
            <a:headEnd len="med" w="med" type="diamond"/>
            <a:tailEnd len="med" w="med" type="diamond"/>
          </a:ln>
        </p:spPr>
      </p:cxnSp>
      <p:sp>
        <p:nvSpPr>
          <p:cNvPr id="2151" name="Google Shape;2151;p122"/>
          <p:cNvSpPr txBox="1"/>
          <p:nvPr/>
        </p:nvSpPr>
        <p:spPr>
          <a:xfrm>
            <a:off x="1023333" y="7224667"/>
            <a:ext cx="6861600" cy="1723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Principle 1</a:t>
            </a:r>
            <a:r>
              <a:rPr lang="en-US" sz="3200">
                <a:solidFill>
                  <a:schemeClr val="dk1"/>
                </a:solidFill>
                <a:latin typeface="Montserrat"/>
                <a:ea typeface="Montserrat"/>
                <a:cs typeface="Montserrat"/>
                <a:sym typeface="Montserrat"/>
              </a:rPr>
              <a:t> </a:t>
            </a:r>
            <a:endParaRPr sz="32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3200">
                <a:solidFill>
                  <a:schemeClr val="dk1"/>
                </a:solidFill>
                <a:latin typeface="Montserrat"/>
                <a:ea typeface="Montserrat"/>
                <a:cs typeface="Montserrat"/>
                <a:sym typeface="Montserrat"/>
              </a:rPr>
              <a:t>Data should have one owner: the team that creates it.</a:t>
            </a:r>
            <a:endParaRPr sz="3200">
              <a:solidFill>
                <a:schemeClr val="dk1"/>
              </a:solidFill>
              <a:latin typeface="Montserrat"/>
              <a:ea typeface="Montserrat"/>
              <a:cs typeface="Montserrat"/>
              <a:sym typeface="Montserrat"/>
            </a:endParaRPr>
          </a:p>
        </p:txBody>
      </p:sp>
      <p:sp>
        <p:nvSpPr>
          <p:cNvPr id="2152" name="Google Shape;2152;p122"/>
          <p:cNvSpPr txBox="1"/>
          <p:nvPr/>
        </p:nvSpPr>
        <p:spPr>
          <a:xfrm>
            <a:off x="8316000" y="5067200"/>
            <a:ext cx="5821500" cy="2216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Principle 2 </a:t>
            </a:r>
            <a:endParaRPr b="1" sz="32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3200">
                <a:solidFill>
                  <a:schemeClr val="dk1"/>
                </a:solidFill>
                <a:latin typeface="Montserrat"/>
                <a:ea typeface="Montserrat"/>
                <a:cs typeface="Montserrat"/>
                <a:sym typeface="Montserrat"/>
              </a:rPr>
              <a:t>Data is your product: </a:t>
            </a:r>
            <a:endParaRPr sz="32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3200">
                <a:solidFill>
                  <a:schemeClr val="dk1"/>
                </a:solidFill>
                <a:latin typeface="Montserrat"/>
                <a:ea typeface="Montserrat"/>
                <a:cs typeface="Montserrat"/>
                <a:sym typeface="Montserrat"/>
              </a:rPr>
              <a:t>All exposed data should be good data.</a:t>
            </a:r>
            <a:endParaRPr sz="3200">
              <a:solidFill>
                <a:schemeClr val="dk1"/>
              </a:solidFill>
              <a:latin typeface="Montserrat"/>
              <a:ea typeface="Montserrat"/>
              <a:cs typeface="Montserrat"/>
              <a:sym typeface="Montserrat"/>
            </a:endParaRPr>
          </a:p>
        </p:txBody>
      </p:sp>
      <p:sp>
        <p:nvSpPr>
          <p:cNvPr id="2153" name="Google Shape;2153;p122"/>
          <p:cNvSpPr txBox="1"/>
          <p:nvPr/>
        </p:nvSpPr>
        <p:spPr>
          <a:xfrm>
            <a:off x="13194233" y="1390400"/>
            <a:ext cx="6861600" cy="2216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Principle 3</a:t>
            </a:r>
            <a:endParaRPr b="1" sz="32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3200">
                <a:solidFill>
                  <a:schemeClr val="dk1"/>
                </a:solidFill>
                <a:latin typeface="Montserrat"/>
                <a:ea typeface="Montserrat"/>
                <a:cs typeface="Montserrat"/>
                <a:sym typeface="Montserrat"/>
              </a:rPr>
              <a:t>Get access to any data immediately and painlessly, be it historical or real-time.</a:t>
            </a:r>
            <a:endParaRPr sz="3200">
              <a:solidFill>
                <a:schemeClr val="dk1"/>
              </a:solidFill>
              <a:latin typeface="Montserrat"/>
              <a:ea typeface="Montserrat"/>
              <a:cs typeface="Montserrat"/>
              <a:sym typeface="Montserrat"/>
            </a:endParaRPr>
          </a:p>
        </p:txBody>
      </p:sp>
      <p:sp>
        <p:nvSpPr>
          <p:cNvPr id="2154" name="Google Shape;2154;p122"/>
          <p:cNvSpPr txBox="1"/>
          <p:nvPr/>
        </p:nvSpPr>
        <p:spPr>
          <a:xfrm>
            <a:off x="5486100" y="11295475"/>
            <a:ext cx="12977700" cy="1231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200">
                <a:solidFill>
                  <a:srgbClr val="D8365D"/>
                </a:solidFill>
                <a:latin typeface="Montserrat"/>
                <a:ea typeface="Montserrat"/>
                <a:cs typeface="Montserrat"/>
                <a:sym typeface="Montserrat"/>
              </a:rPr>
              <a:t>Principle 4: </a:t>
            </a:r>
            <a:r>
              <a:rPr lang="en-US" sz="3200">
                <a:solidFill>
                  <a:srgbClr val="D8365D"/>
                </a:solidFill>
                <a:latin typeface="Montserrat"/>
                <a:ea typeface="Montserrat"/>
                <a:cs typeface="Montserrat"/>
                <a:sym typeface="Montserrat"/>
              </a:rPr>
              <a:t>Governance, with standards, security, lineage, etc. (cross-cutting concerns)</a:t>
            </a:r>
            <a:endParaRPr sz="3200">
              <a:solidFill>
                <a:srgbClr val="D8365D"/>
              </a:solidFill>
              <a:latin typeface="Montserrat"/>
              <a:ea typeface="Montserrat"/>
              <a:cs typeface="Montserrat"/>
              <a:sym typeface="Montserrat"/>
            </a:endParaRPr>
          </a:p>
        </p:txBody>
      </p:sp>
      <p:cxnSp>
        <p:nvCxnSpPr>
          <p:cNvPr id="2155" name="Google Shape;2155;p122"/>
          <p:cNvCxnSpPr/>
          <p:nvPr/>
        </p:nvCxnSpPr>
        <p:spPr>
          <a:xfrm rot="10800000">
            <a:off x="20514067" y="3487142"/>
            <a:ext cx="0" cy="7257600"/>
          </a:xfrm>
          <a:prstGeom prst="straightConnector1">
            <a:avLst/>
          </a:prstGeom>
          <a:noFill/>
          <a:ln cap="flat" cmpd="sng" w="28575">
            <a:solidFill>
              <a:schemeClr val="dk1"/>
            </a:solidFill>
            <a:prstDash val="dash"/>
            <a:round/>
            <a:headEnd len="med" w="med" type="none"/>
            <a:tailEnd len="med" w="med" type="triangle"/>
          </a:ln>
        </p:spPr>
      </p:cxnSp>
      <p:sp>
        <p:nvSpPr>
          <p:cNvPr id="2156" name="Google Shape;2156;p122"/>
          <p:cNvSpPr txBox="1"/>
          <p:nvPr/>
        </p:nvSpPr>
        <p:spPr>
          <a:xfrm>
            <a:off x="20461774" y="6317600"/>
            <a:ext cx="2898900" cy="12315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lang="en-US" sz="3200">
                <a:solidFill>
                  <a:schemeClr val="dk1"/>
                </a:solidFill>
                <a:latin typeface="Montserrat"/>
                <a:ea typeface="Montserrat"/>
                <a:cs typeface="Montserrat"/>
                <a:sym typeface="Montserrat"/>
              </a:rPr>
              <a:t>Difficulty</a:t>
            </a:r>
            <a:endParaRPr sz="3200">
              <a:solidFill>
                <a:schemeClr val="dk1"/>
              </a:solidFill>
              <a:latin typeface="Montserrat"/>
              <a:ea typeface="Montserrat"/>
              <a:cs typeface="Montserrat"/>
              <a:sym typeface="Montserrat"/>
            </a:endParaRPr>
          </a:p>
          <a:p>
            <a:pPr indent="0" lvl="0" marL="0" rtl="0" algn="ctr">
              <a:spcBef>
                <a:spcPts val="0"/>
              </a:spcBef>
              <a:spcAft>
                <a:spcPts val="0"/>
              </a:spcAft>
              <a:buNone/>
            </a:pPr>
            <a:r>
              <a:rPr lang="en-US" sz="3200">
                <a:solidFill>
                  <a:schemeClr val="dk1"/>
                </a:solidFill>
                <a:latin typeface="Montserrat"/>
                <a:ea typeface="Montserrat"/>
                <a:cs typeface="Montserrat"/>
                <a:sym typeface="Montserrat"/>
              </a:rPr>
              <a:t>to execute</a:t>
            </a:r>
            <a:endParaRPr sz="3200">
              <a:solidFill>
                <a:schemeClr val="dk1"/>
              </a:solidFill>
              <a:latin typeface="Montserrat"/>
              <a:ea typeface="Montserrat"/>
              <a:cs typeface="Montserrat"/>
              <a:sym typeface="Montserrat"/>
            </a:endParaRPr>
          </a:p>
        </p:txBody>
      </p:sp>
      <p:sp>
        <p:nvSpPr>
          <p:cNvPr id="2157" name="Google Shape;2157;p122"/>
          <p:cNvSpPr/>
          <p:nvPr/>
        </p:nvSpPr>
        <p:spPr>
          <a:xfrm>
            <a:off x="2089775" y="4203025"/>
            <a:ext cx="3396300" cy="2401200"/>
          </a:xfrm>
          <a:prstGeom prst="roundRect">
            <a:avLst>
              <a:gd fmla="val 6725" name="adj"/>
            </a:avLst>
          </a:prstGeom>
          <a:solidFill>
            <a:schemeClr val="lt1"/>
          </a:solidFill>
          <a:ln cap="flat" cmpd="sng" w="9525">
            <a:solidFill>
              <a:schemeClr val="accent5"/>
            </a:solidFill>
            <a:prstDash val="dash"/>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8" name="Google Shape;2158;p122"/>
          <p:cNvSpPr txBox="1"/>
          <p:nvPr/>
        </p:nvSpPr>
        <p:spPr>
          <a:xfrm>
            <a:off x="2089774" y="4435575"/>
            <a:ext cx="3396300" cy="7542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300">
                <a:solidFill>
                  <a:schemeClr val="dk1"/>
                </a:solidFill>
                <a:latin typeface="Montserrat"/>
                <a:ea typeface="Montserrat"/>
                <a:cs typeface="Montserrat"/>
                <a:sym typeface="Montserrat"/>
              </a:rPr>
              <a:t>Start Here</a:t>
            </a:r>
            <a:endParaRPr b="1" sz="3300">
              <a:solidFill>
                <a:schemeClr val="dk1"/>
              </a:solidFill>
              <a:latin typeface="Montserrat"/>
              <a:ea typeface="Montserrat"/>
              <a:cs typeface="Montserrat"/>
              <a:sym typeface="Montserrat"/>
            </a:endParaRPr>
          </a:p>
        </p:txBody>
      </p:sp>
      <p:sp>
        <p:nvSpPr>
          <p:cNvPr id="2159" name="Google Shape;2159;p122"/>
          <p:cNvSpPr/>
          <p:nvPr/>
        </p:nvSpPr>
        <p:spPr>
          <a:xfrm>
            <a:off x="6368900" y="4355433"/>
            <a:ext cx="10810842" cy="5521030"/>
          </a:xfrm>
          <a:custGeom>
            <a:rect b="b" l="l" r="r" t="t"/>
            <a:pathLst>
              <a:path extrusionOk="0" h="181972" w="303782">
                <a:moveTo>
                  <a:pt x="0" y="181972"/>
                </a:moveTo>
                <a:cubicBezTo>
                  <a:pt x="12255" y="180734"/>
                  <a:pt x="51868" y="178134"/>
                  <a:pt x="73531" y="174544"/>
                </a:cubicBezTo>
                <a:cubicBezTo>
                  <a:pt x="95194" y="170954"/>
                  <a:pt x="111164" y="167612"/>
                  <a:pt x="129980" y="160432"/>
                </a:cubicBezTo>
                <a:cubicBezTo>
                  <a:pt x="148796" y="153252"/>
                  <a:pt x="165508" y="146196"/>
                  <a:pt x="186428" y="131465"/>
                </a:cubicBezTo>
                <a:cubicBezTo>
                  <a:pt x="207349" y="116734"/>
                  <a:pt x="235944" y="93957"/>
                  <a:pt x="255503" y="72046"/>
                </a:cubicBezTo>
                <a:cubicBezTo>
                  <a:pt x="275062" y="50135"/>
                  <a:pt x="295736" y="12008"/>
                  <a:pt x="303782" y="0"/>
                </a:cubicBezTo>
              </a:path>
            </a:pathLst>
          </a:custGeom>
          <a:noFill/>
          <a:ln cap="flat" cmpd="sng" w="76200">
            <a:solidFill>
              <a:schemeClr val="dk1"/>
            </a:solidFill>
            <a:prstDash val="solid"/>
            <a:round/>
            <a:headEnd len="med" w="med" type="none"/>
            <a:tailEnd len="med" w="med" type="none"/>
          </a:ln>
        </p:spPr>
      </p:sp>
      <p:sp>
        <p:nvSpPr>
          <p:cNvPr id="2160" name="Google Shape;2160;p122"/>
          <p:cNvSpPr/>
          <p:nvPr/>
        </p:nvSpPr>
        <p:spPr>
          <a:xfrm>
            <a:off x="5873750" y="9264617"/>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1</a:t>
            </a:r>
            <a:endParaRPr b="1" sz="4300">
              <a:solidFill>
                <a:srgbClr val="FFFFFF"/>
              </a:solidFill>
              <a:latin typeface="Montserrat"/>
              <a:ea typeface="Montserrat"/>
              <a:cs typeface="Montserrat"/>
              <a:sym typeface="Montserrat"/>
            </a:endParaRPr>
          </a:p>
        </p:txBody>
      </p:sp>
      <p:sp>
        <p:nvSpPr>
          <p:cNvPr id="2161" name="Google Shape;2161;p122"/>
          <p:cNvSpPr/>
          <p:nvPr/>
        </p:nvSpPr>
        <p:spPr>
          <a:xfrm>
            <a:off x="12882141" y="7712983"/>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2</a:t>
            </a:r>
            <a:endParaRPr b="1" sz="4300">
              <a:solidFill>
                <a:srgbClr val="FFFFFF"/>
              </a:solidFill>
              <a:latin typeface="Montserrat"/>
              <a:ea typeface="Montserrat"/>
              <a:cs typeface="Montserrat"/>
              <a:sym typeface="Montserrat"/>
            </a:endParaRPr>
          </a:p>
        </p:txBody>
      </p:sp>
      <p:sp>
        <p:nvSpPr>
          <p:cNvPr id="2162" name="Google Shape;2162;p122"/>
          <p:cNvSpPr/>
          <p:nvPr/>
        </p:nvSpPr>
        <p:spPr>
          <a:xfrm>
            <a:off x="16632024" y="3837425"/>
            <a:ext cx="1026000" cy="10260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300">
                <a:solidFill>
                  <a:srgbClr val="FFFFFF"/>
                </a:solidFill>
                <a:latin typeface="Montserrat"/>
                <a:ea typeface="Montserrat"/>
                <a:cs typeface="Montserrat"/>
                <a:sym typeface="Montserrat"/>
              </a:rPr>
              <a:t>3</a:t>
            </a:r>
            <a:endParaRPr b="1" sz="4300">
              <a:solidFill>
                <a:srgbClr val="FFFFFF"/>
              </a:solidFill>
              <a:latin typeface="Montserrat"/>
              <a:ea typeface="Montserrat"/>
              <a:cs typeface="Montserrat"/>
              <a:sym typeface="Montserrat"/>
            </a:endParaRPr>
          </a:p>
        </p:txBody>
      </p:sp>
      <p:grpSp>
        <p:nvGrpSpPr>
          <p:cNvPr id="2163" name="Google Shape;2163;p122"/>
          <p:cNvGrpSpPr/>
          <p:nvPr/>
        </p:nvGrpSpPr>
        <p:grpSpPr>
          <a:xfrm>
            <a:off x="3230287" y="5333263"/>
            <a:ext cx="1115276" cy="896650"/>
            <a:chOff x="14954399" y="2781338"/>
            <a:chExt cx="1115276" cy="896650"/>
          </a:xfrm>
        </p:grpSpPr>
        <p:sp>
          <p:nvSpPr>
            <p:cNvPr id="2164" name="Google Shape;2164;p122"/>
            <p:cNvSpPr/>
            <p:nvPr/>
          </p:nvSpPr>
          <p:spPr>
            <a:xfrm rot="5400000">
              <a:off x="15379699" y="2988011"/>
              <a:ext cx="896650" cy="483302"/>
            </a:xfrm>
            <a:prstGeom prst="flowChartExtra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22"/>
            <p:cNvSpPr/>
            <p:nvPr/>
          </p:nvSpPr>
          <p:spPr>
            <a:xfrm rot="-5400000">
              <a:off x="14943865" y="2910351"/>
              <a:ext cx="659691" cy="638622"/>
            </a:xfrm>
            <a:prstGeom prst="flowChartProcess">
              <a:avLst/>
            </a:prstGeom>
            <a:gradFill>
              <a:gsLst>
                <a:gs pos="0">
                  <a:srgbClr val="FFFFFF">
                    <a:alpha val="0"/>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0" name="Shape 2170"/>
        <p:cNvGrpSpPr/>
        <p:nvPr/>
      </p:nvGrpSpPr>
      <p:grpSpPr>
        <a:xfrm>
          <a:off x="0" y="0"/>
          <a:ext cx="0" cy="0"/>
          <a:chOff x="0" y="0"/>
          <a:chExt cx="0" cy="0"/>
        </a:xfrm>
      </p:grpSpPr>
      <p:sp>
        <p:nvSpPr>
          <p:cNvPr id="2171" name="Google Shape;2171;p123"/>
          <p:cNvSpPr txBox="1"/>
          <p:nvPr>
            <p:ph type="title"/>
          </p:nvPr>
        </p:nvSpPr>
        <p:spPr>
          <a:xfrm>
            <a:off x="1218676" y="899275"/>
            <a:ext cx="10182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Implement a Data Mesh</a:t>
            </a:r>
            <a:endParaRPr/>
          </a:p>
        </p:txBody>
      </p:sp>
      <p:sp>
        <p:nvSpPr>
          <p:cNvPr id="2172" name="Google Shape;2172;p123"/>
          <p:cNvSpPr txBox="1"/>
          <p:nvPr>
            <p:ph idx="1" type="body"/>
          </p:nvPr>
        </p:nvSpPr>
        <p:spPr>
          <a:xfrm>
            <a:off x="1218675" y="3174800"/>
            <a:ext cx="9516000" cy="10541100"/>
          </a:xfrm>
          <a:prstGeom prst="rect">
            <a:avLst/>
          </a:prstGeom>
        </p:spPr>
        <p:txBody>
          <a:bodyPr anchorCtr="0" anchor="t" bIns="121875" lIns="0" spcFirstLastPara="1" rIns="121900" wrap="square" tIns="0">
            <a:noAutofit/>
          </a:bodyPr>
          <a:lstStyle/>
          <a:p>
            <a:pPr indent="-419100" lvl="0" marL="457200" rtl="0" algn="l">
              <a:lnSpc>
                <a:spcPct val="115000"/>
              </a:lnSpc>
              <a:spcBef>
                <a:spcPts val="2000"/>
              </a:spcBef>
              <a:spcAft>
                <a:spcPts val="0"/>
              </a:spcAft>
              <a:buSzPts val="3000"/>
              <a:buChar char="●"/>
            </a:pPr>
            <a:r>
              <a:rPr b="1" lang="en-US" sz="3000"/>
              <a:t>Centralize data in motion</a:t>
            </a:r>
            <a:endParaRPr b="1" sz="3000"/>
          </a:p>
          <a:p>
            <a:pPr indent="0" lvl="0" marL="914400" rtl="0" algn="l">
              <a:lnSpc>
                <a:spcPct val="115000"/>
              </a:lnSpc>
              <a:spcBef>
                <a:spcPts val="1100"/>
              </a:spcBef>
              <a:spcAft>
                <a:spcPts val="0"/>
              </a:spcAft>
              <a:buNone/>
            </a:pPr>
            <a:r>
              <a:rPr lang="en-US" sz="3000"/>
              <a:t>Introduce a central event streaming platform. </a:t>
            </a:r>
            <a:endParaRPr sz="3000"/>
          </a:p>
          <a:p>
            <a:pPr indent="-419100" lvl="0" marL="457200" rtl="0" algn="l">
              <a:lnSpc>
                <a:spcPct val="115000"/>
              </a:lnSpc>
              <a:spcBef>
                <a:spcPts val="2000"/>
              </a:spcBef>
              <a:spcAft>
                <a:spcPts val="0"/>
              </a:spcAft>
              <a:buSzPts val="3000"/>
              <a:buChar char="●"/>
            </a:pPr>
            <a:r>
              <a:rPr b="1" lang="en-US" sz="3000"/>
              <a:t>Nominate data owners </a:t>
            </a:r>
            <a:endParaRPr b="1" sz="3000"/>
          </a:p>
          <a:p>
            <a:pPr indent="0" lvl="0" marL="914400" rtl="0" algn="l">
              <a:lnSpc>
                <a:spcPct val="115000"/>
              </a:lnSpc>
              <a:spcBef>
                <a:spcPts val="1100"/>
              </a:spcBef>
              <a:spcAft>
                <a:spcPts val="0"/>
              </a:spcAft>
              <a:buNone/>
            </a:pPr>
            <a:r>
              <a:rPr lang="en-US" sz="3000"/>
              <a:t>Firm owners for all key datasets in the organization. Make ownership information broadly accessible. </a:t>
            </a:r>
            <a:endParaRPr sz="3000"/>
          </a:p>
          <a:p>
            <a:pPr indent="-419100" lvl="0" marL="457200" rtl="0" algn="l">
              <a:lnSpc>
                <a:spcPct val="115000"/>
              </a:lnSpc>
              <a:spcBef>
                <a:spcPts val="2000"/>
              </a:spcBef>
              <a:spcAft>
                <a:spcPts val="0"/>
              </a:spcAft>
              <a:buSzPts val="3000"/>
              <a:buChar char="●"/>
            </a:pPr>
            <a:r>
              <a:rPr b="1" lang="en-US" sz="3000"/>
              <a:t>Data on demand. </a:t>
            </a:r>
            <a:endParaRPr b="1" sz="3000"/>
          </a:p>
          <a:p>
            <a:pPr indent="0" lvl="0" marL="914400" rtl="0" algn="l">
              <a:lnSpc>
                <a:spcPct val="115000"/>
              </a:lnSpc>
              <a:spcBef>
                <a:spcPts val="1100"/>
              </a:spcBef>
              <a:spcAft>
                <a:spcPts val="0"/>
              </a:spcAft>
              <a:buNone/>
            </a:pPr>
            <a:r>
              <a:rPr lang="en-US" sz="3000"/>
              <a:t>Events are either stored in Kafka indefinitely or can be republished by data products on demand. </a:t>
            </a:r>
            <a:endParaRPr sz="3000"/>
          </a:p>
          <a:p>
            <a:pPr indent="-419100" lvl="0" marL="457200" rtl="0" algn="l">
              <a:lnSpc>
                <a:spcPct val="115000"/>
              </a:lnSpc>
              <a:spcBef>
                <a:spcPts val="2000"/>
              </a:spcBef>
              <a:spcAft>
                <a:spcPts val="0"/>
              </a:spcAft>
              <a:buSzPts val="3000"/>
              <a:buChar char="●"/>
            </a:pPr>
            <a:r>
              <a:rPr b="1" lang="en-US" sz="3000"/>
              <a:t>Handle Schema Change </a:t>
            </a:r>
            <a:endParaRPr b="1" sz="3000"/>
          </a:p>
          <a:p>
            <a:pPr indent="0" lvl="0" marL="914400" rtl="0" algn="l">
              <a:lnSpc>
                <a:spcPct val="115000"/>
              </a:lnSpc>
              <a:spcBef>
                <a:spcPts val="1100"/>
              </a:spcBef>
              <a:spcAft>
                <a:spcPts val="0"/>
              </a:spcAft>
              <a:buNone/>
            </a:pPr>
            <a:r>
              <a:rPr lang="en-US" sz="3000"/>
              <a:t>Owners publish schema information to the mesh. Process introduced for schema change approval. </a:t>
            </a:r>
            <a:endParaRPr sz="3000"/>
          </a:p>
        </p:txBody>
      </p:sp>
      <p:sp>
        <p:nvSpPr>
          <p:cNvPr id="2173" name="Google Shape;2173;p123"/>
          <p:cNvSpPr txBox="1"/>
          <p:nvPr>
            <p:ph idx="2" type="body"/>
          </p:nvPr>
        </p:nvSpPr>
        <p:spPr>
          <a:xfrm>
            <a:off x="13364800" y="3174800"/>
            <a:ext cx="9516000" cy="8812200"/>
          </a:xfrm>
          <a:prstGeom prst="rect">
            <a:avLst/>
          </a:prstGeom>
        </p:spPr>
        <p:txBody>
          <a:bodyPr anchorCtr="0" anchor="t" bIns="121875" lIns="0" spcFirstLastPara="1" rIns="121900" wrap="square" tIns="0">
            <a:noAutofit/>
          </a:bodyPr>
          <a:lstStyle/>
          <a:p>
            <a:pPr indent="-419100" lvl="0" marL="457200" rtl="0" algn="l">
              <a:lnSpc>
                <a:spcPct val="100000"/>
              </a:lnSpc>
              <a:spcBef>
                <a:spcPts val="2000"/>
              </a:spcBef>
              <a:spcAft>
                <a:spcPts val="0"/>
              </a:spcAft>
              <a:buSzPts val="3000"/>
              <a:buChar char="●"/>
            </a:pPr>
            <a:r>
              <a:rPr b="1" lang="en-US" sz="3000"/>
              <a:t>Secure event streams </a:t>
            </a:r>
            <a:endParaRPr b="1" sz="3000"/>
          </a:p>
          <a:p>
            <a:pPr indent="0" lvl="0" marL="914400" rtl="0" algn="l">
              <a:lnSpc>
                <a:spcPct val="100000"/>
              </a:lnSpc>
              <a:spcBef>
                <a:spcPts val="1100"/>
              </a:spcBef>
              <a:spcAft>
                <a:spcPts val="0"/>
              </a:spcAft>
              <a:buNone/>
            </a:pPr>
            <a:r>
              <a:rPr lang="en-US" sz="3000"/>
              <a:t>Access to event streams is permissioned by a central body. </a:t>
            </a:r>
            <a:endParaRPr sz="3000"/>
          </a:p>
          <a:p>
            <a:pPr indent="-419100" lvl="0" marL="457200" rtl="0" algn="l">
              <a:lnSpc>
                <a:spcPct val="100000"/>
              </a:lnSpc>
              <a:spcBef>
                <a:spcPts val="2000"/>
              </a:spcBef>
              <a:spcAft>
                <a:spcPts val="0"/>
              </a:spcAft>
              <a:buSzPts val="3000"/>
              <a:buChar char="●"/>
            </a:pPr>
            <a:r>
              <a:rPr b="1" lang="en-US" sz="3000"/>
              <a:t>Connect from any database</a:t>
            </a:r>
            <a:endParaRPr b="1" sz="3000"/>
          </a:p>
          <a:p>
            <a:pPr indent="0" lvl="0" marL="914400" rtl="0" algn="l">
              <a:lnSpc>
                <a:spcPct val="100000"/>
              </a:lnSpc>
              <a:spcBef>
                <a:spcPts val="1100"/>
              </a:spcBef>
              <a:spcAft>
                <a:spcPts val="0"/>
              </a:spcAft>
              <a:buNone/>
            </a:pPr>
            <a:r>
              <a:rPr lang="en-US" sz="3000"/>
              <a:t>Sink Connectors are made available for all supported database types to ease the provisioning of new output data ports in the mesh. </a:t>
            </a:r>
            <a:endParaRPr sz="3000"/>
          </a:p>
          <a:p>
            <a:pPr indent="-419100" lvl="0" marL="457200" rtl="0" algn="l">
              <a:lnSpc>
                <a:spcPct val="100000"/>
              </a:lnSpc>
              <a:spcBef>
                <a:spcPts val="2000"/>
              </a:spcBef>
              <a:spcAft>
                <a:spcPts val="0"/>
              </a:spcAft>
              <a:buSzPts val="3000"/>
              <a:buChar char="●"/>
            </a:pPr>
            <a:r>
              <a:rPr b="1" lang="en-US" sz="3000"/>
              <a:t>Central user interface</a:t>
            </a:r>
            <a:endParaRPr sz="3000"/>
          </a:p>
          <a:p>
            <a:pPr indent="0" lvl="0" marL="914400" rtl="0" algn="l">
              <a:lnSpc>
                <a:spcPct val="100000"/>
              </a:lnSpc>
              <a:spcBef>
                <a:spcPts val="1100"/>
              </a:spcBef>
              <a:spcAft>
                <a:spcPts val="0"/>
              </a:spcAft>
              <a:buNone/>
            </a:pPr>
            <a:r>
              <a:rPr lang="en-US" sz="3000"/>
              <a:t>Discovery and registration of event streams</a:t>
            </a:r>
            <a:endParaRPr sz="3000"/>
          </a:p>
          <a:p>
            <a:pPr indent="0" lvl="0" marL="914400" rtl="0" algn="l">
              <a:lnSpc>
                <a:spcPct val="100000"/>
              </a:lnSpc>
              <a:spcBef>
                <a:spcPts val="1100"/>
              </a:spcBef>
              <a:spcAft>
                <a:spcPts val="0"/>
              </a:spcAft>
              <a:buNone/>
            </a:pPr>
            <a:r>
              <a:rPr lang="en-US" sz="3000"/>
              <a:t>Searching schemas for data of interest</a:t>
            </a:r>
            <a:endParaRPr sz="3000"/>
          </a:p>
          <a:p>
            <a:pPr indent="0" lvl="0" marL="914400" rtl="0" algn="l">
              <a:lnSpc>
                <a:spcPct val="100000"/>
              </a:lnSpc>
              <a:spcBef>
                <a:spcPts val="1100"/>
              </a:spcBef>
              <a:spcAft>
                <a:spcPts val="0"/>
              </a:spcAft>
              <a:buNone/>
            </a:pPr>
            <a:r>
              <a:rPr lang="en-US" sz="3000"/>
              <a:t>Previewing event streams</a:t>
            </a:r>
            <a:endParaRPr sz="3000"/>
          </a:p>
          <a:p>
            <a:pPr indent="0" lvl="0" marL="914400" rtl="0" algn="l">
              <a:lnSpc>
                <a:spcPct val="100000"/>
              </a:lnSpc>
              <a:spcBef>
                <a:spcPts val="1100"/>
              </a:spcBef>
              <a:spcAft>
                <a:spcPts val="0"/>
              </a:spcAft>
              <a:buNone/>
            </a:pPr>
            <a:r>
              <a:rPr lang="en-US" sz="3000"/>
              <a:t>Requesting to access event streams.</a:t>
            </a:r>
            <a:endParaRPr sz="3000"/>
          </a:p>
          <a:p>
            <a:pPr indent="0" lvl="0" marL="914400" rtl="0" algn="l">
              <a:lnSpc>
                <a:spcPct val="100000"/>
              </a:lnSpc>
              <a:spcBef>
                <a:spcPts val="1100"/>
              </a:spcBef>
              <a:spcAft>
                <a:spcPts val="0"/>
              </a:spcAft>
              <a:buNone/>
            </a:pPr>
            <a:r>
              <a:rPr lang="en-US" sz="3000"/>
              <a:t>Data lineage views</a:t>
            </a:r>
            <a:endParaRPr b="1" sz="3000"/>
          </a:p>
          <a:p>
            <a:pPr indent="0" lvl="0" marL="0" rtl="0" algn="l">
              <a:spcBef>
                <a:spcPts val="1000"/>
              </a:spcBef>
              <a:spcAft>
                <a:spcPts val="0"/>
              </a:spcAft>
              <a:buNone/>
            </a:pPr>
            <a:r>
              <a:t/>
            </a:r>
            <a:endParaRPr sz="3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8" name="Shape 2178"/>
        <p:cNvGrpSpPr/>
        <p:nvPr/>
      </p:nvGrpSpPr>
      <p:grpSpPr>
        <a:xfrm>
          <a:off x="0" y="0"/>
          <a:ext cx="0" cy="0"/>
          <a:chOff x="0" y="0"/>
          <a:chExt cx="0" cy="0"/>
        </a:xfrm>
      </p:grpSpPr>
      <p:sp>
        <p:nvSpPr>
          <p:cNvPr id="2179" name="Google Shape;2179;p124"/>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Exploring the Data Mesh</a:t>
            </a:r>
            <a:endParaRPr/>
          </a:p>
        </p:txBody>
      </p:sp>
      <p:sp>
        <p:nvSpPr>
          <p:cNvPr id="2180" name="Google Shape;2180;p124"/>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5" name="Shape 2185"/>
        <p:cNvGrpSpPr/>
        <p:nvPr/>
      </p:nvGrpSpPr>
      <p:grpSpPr>
        <a:xfrm>
          <a:off x="0" y="0"/>
          <a:ext cx="0" cy="0"/>
          <a:chOff x="0" y="0"/>
          <a:chExt cx="0" cy="0"/>
        </a:xfrm>
      </p:grpSpPr>
      <p:sp>
        <p:nvSpPr>
          <p:cNvPr id="2186" name="Google Shape;2186;p12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Exploring the Data Mesh</a:t>
            </a:r>
            <a:endParaRPr/>
          </a:p>
        </p:txBody>
      </p:sp>
      <p:pic>
        <p:nvPicPr>
          <p:cNvPr descr="https://cnfl.io/data-mesh-101-exercise-6 | With your data mesh prototype up and running, Danica Fine (Senior Developer Advocate, Confluent) walks through the &quot;explore&quot; page in the application. As part of the analytics domain, you will explore the data products that you have access to, including their name, domain, owner, quality, SLA, and schema. Finally, Danica explains Confluent Cloud integrations that work in conjunction with the prototype to enable data mesh capabilities.&#10;&#10;Use the promo code DATAMESH101 to get $101 of free Confluent Cloud usage: https://cnfl.io/try-cloud-with-data-mesh-101&#10;&#10;Promo code details: https://cnfl.io/promo-code-disclaimer-data-mesh-101&#10;&#10;LEARN MORE&#10;► The Definitive Guide to Building a Data Mesh with Event Streams: https://www.confluent.io/blog/how-to-build-a-data-mesh-using-event-streams/?utm_source=youtube&amp;utm_medium=video&amp;utm_campaign=tm.devx_ch.cd-data-mesh-101_content.big-ideas&#10;► Apache Kafka and the Data Mesh: https://www.confluent.io/events/kafka-summit-europe-2021/apache-kafka-and-the-data-mesh/?utm_source=youtube&amp;utm_medium=video&amp;utm_campaign=tm.devx_ch.cd-data-mesh-101_content.big-ideas&#10;► Introduction to Data Mesh: https://www.youtube.com/watch?v=_bmYXWCxF_Q&#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datamesh #streamprocessing #apachekafka #kafka #confluent" id="2187" name="Google Shape;2187;p125" title="Data Mesh 101: Exploring Data Mesh (Hands On)">
            <a:hlinkClick r:id="rId3"/>
          </p:cNvPr>
          <p:cNvPicPr preferRelativeResize="0"/>
          <p:nvPr/>
        </p:nvPicPr>
        <p:blipFill>
          <a:blip r:embed="rId4">
            <a:alphaModFix/>
          </a:blip>
          <a:stretch>
            <a:fillRect/>
          </a:stretch>
        </p:blipFill>
        <p:spPr>
          <a:xfrm>
            <a:off x="5703200" y="2546728"/>
            <a:ext cx="12977575" cy="97331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7"/>
                                        </p:tgtEl>
                                        <p:attrNameLst>
                                          <p:attrName>style.visibility</p:attrName>
                                        </p:attrNameLst>
                                      </p:cBhvr>
                                      <p:to>
                                        <p:strVal val="visible"/>
                                      </p:to>
                                    </p:set>
                                    <p:animEffect filter="fade" transition="in">
                                      <p:cBhvr>
                                        <p:cTn dur="1000"/>
                                        <p:tgtEl>
                                          <p:spTgt spid="2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2" name="Shape 2192"/>
        <p:cNvGrpSpPr/>
        <p:nvPr/>
      </p:nvGrpSpPr>
      <p:grpSpPr>
        <a:xfrm>
          <a:off x="0" y="0"/>
          <a:ext cx="0" cy="0"/>
          <a:chOff x="0" y="0"/>
          <a:chExt cx="0" cy="0"/>
        </a:xfrm>
      </p:grpSpPr>
      <p:sp>
        <p:nvSpPr>
          <p:cNvPr id="2193" name="Google Shape;2193;p126"/>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Creating a Data Product</a:t>
            </a:r>
            <a:endParaRPr/>
          </a:p>
        </p:txBody>
      </p:sp>
      <p:sp>
        <p:nvSpPr>
          <p:cNvPr id="2194" name="Google Shape;2194;p126"/>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9" name="Shape 2199"/>
        <p:cNvGrpSpPr/>
        <p:nvPr/>
      </p:nvGrpSpPr>
      <p:grpSpPr>
        <a:xfrm>
          <a:off x="0" y="0"/>
          <a:ext cx="0" cy="0"/>
          <a:chOff x="0" y="0"/>
          <a:chExt cx="0" cy="0"/>
        </a:xfrm>
      </p:grpSpPr>
      <p:sp>
        <p:nvSpPr>
          <p:cNvPr id="2200" name="Google Shape;2200;p12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Creating a Data Product</a:t>
            </a:r>
            <a:endParaRPr/>
          </a:p>
        </p:txBody>
      </p:sp>
      <p:pic>
        <p:nvPicPr>
          <p:cNvPr descr="https://cnfl.io/data-mesh-101-exercise-6-1 | In the final video of this course, Danica Fine (Senior Developer Advocate, Confluent) shows you how to create a new application from an existing data product and publish it as a new product in your analytics domain. Using ksqlDB, you will create a new persistent query that will transform events from an existing data product and publish them to a new stream. Finally, you'll publish the new event stream as a data product, providing metadata that describes your new application, and see how it can be explored along with the existing products.&#10;&#10;Use the promo code DATAMESH101 to get $101 of free Confluent Cloud usage: https://cnfl.io/try-cloud-with-data-mesh-101&#10;&#10;Promo code details: https://cnfl.io/promo-code-disclaimer-data-mesh-101&#10;&#10;LEARN MORE&#10;► Apache Kafka and the Data Mesh: https://www.confluent.io/events/kafka-summit-europe-2021/apache-kafka-and-the-data-mesh/?utm_source=youtube&amp;utm_medium=video&amp;utm_campaign=tm.devx_ch.cd-data-mesh-101_content.big-ideas&#10;► The Definitive Guide to Building a Data Mesh with Event Streams: https://www.confluent.io/blog/how-to-build-a-data-mesh-using-event-streams/?utm_source=youtube&amp;utm_medium=video&amp;utm_campaign=tm.devx_ch.cd-data-mesh-101_content.big-ideas&#10;► What Is Data Mesh, and How Does it Work? ft. Zhamak Dehghani: https://developer.confluent.io/podcast/what-is-data-mesh-and-how-does-it-work-ft-zhamak-dehghani?utm_source=youtube&amp;utm_medium=video&amp;utm_campaign=tm.devx_ch.cd-data-mesh-101_content.big-ideas &#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datamesh #streamprocessing #apachekafka #kafka #confluent" id="2201" name="Google Shape;2201;p127" title="Data Mesh 101: Creating a Data Product (Hands On)">
            <a:hlinkClick r:id="rId3"/>
          </p:cNvPr>
          <p:cNvPicPr preferRelativeResize="0"/>
          <p:nvPr/>
        </p:nvPicPr>
        <p:blipFill>
          <a:blip r:embed="rId4">
            <a:alphaModFix/>
          </a:blip>
          <a:stretch>
            <a:fillRect/>
          </a:stretch>
        </p:blipFill>
        <p:spPr>
          <a:xfrm>
            <a:off x="5703213" y="2546728"/>
            <a:ext cx="12977575" cy="97331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1"/>
                                        </p:tgtEl>
                                        <p:attrNameLst>
                                          <p:attrName>style.visibility</p:attrName>
                                        </p:attrNameLst>
                                      </p:cBhvr>
                                      <p:to>
                                        <p:strVal val="visible"/>
                                      </p:to>
                                    </p:set>
                                    <p:animEffect filter="fade" transition="in">
                                      <p:cBhvr>
                                        <p:cTn dur="1000"/>
                                        <p:tgtEl>
                                          <p:spTgt spid="2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6" name="Shape 2206"/>
        <p:cNvGrpSpPr/>
        <p:nvPr/>
      </p:nvGrpSpPr>
      <p:grpSpPr>
        <a:xfrm>
          <a:off x="0" y="0"/>
          <a:ext cx="0" cy="0"/>
          <a:chOff x="0" y="0"/>
          <a:chExt cx="0" cy="0"/>
        </a:xfrm>
      </p:grpSpPr>
      <p:sp>
        <p:nvSpPr>
          <p:cNvPr id="2207" name="Google Shape;2207;p128"/>
          <p:cNvSpPr txBox="1"/>
          <p:nvPr>
            <p:ph type="title"/>
          </p:nvPr>
        </p:nvSpPr>
        <p:spPr>
          <a:xfrm>
            <a:off x="5769953" y="6093800"/>
            <a:ext cx="12844200" cy="3642300"/>
          </a:xfrm>
          <a:prstGeom prst="rect">
            <a:avLst/>
          </a:prstGeom>
        </p:spPr>
        <p:txBody>
          <a:bodyPr anchorCtr="0" anchor="ctr" bIns="121875" lIns="0" spcFirstLastPara="1" rIns="243825" wrap="square" tIns="121875">
            <a:noAutofit/>
          </a:bodyPr>
          <a:lstStyle/>
          <a:p>
            <a:pPr indent="0" lvl="0" marL="0" rtl="0" algn="ctr">
              <a:spcBef>
                <a:spcPts val="0"/>
              </a:spcBef>
              <a:spcAft>
                <a:spcPts val="0"/>
              </a:spcAft>
              <a:buNone/>
            </a:pPr>
            <a:r>
              <a:rPr lang="en-US" sz="8000"/>
              <a:t>Your Apache Kafka</a:t>
            </a:r>
            <a:r>
              <a:rPr baseline="30000" lang="en-US" sz="8000"/>
              <a:t>®</a:t>
            </a:r>
            <a:r>
              <a:rPr lang="en-US" sz="8000"/>
              <a:t> </a:t>
            </a:r>
            <a:endParaRPr sz="8000"/>
          </a:p>
          <a:p>
            <a:pPr indent="0" lvl="0" marL="0" rtl="0" algn="ctr">
              <a:spcBef>
                <a:spcPts val="0"/>
              </a:spcBef>
              <a:spcAft>
                <a:spcPts val="0"/>
              </a:spcAft>
              <a:buNone/>
            </a:pPr>
            <a:r>
              <a:rPr lang="en-US" sz="8000"/>
              <a:t>journey begins here</a:t>
            </a:r>
            <a:endParaRPr sz="8000"/>
          </a:p>
          <a:p>
            <a:pPr indent="0" lvl="0" marL="0" rtl="0" algn="ctr">
              <a:spcBef>
                <a:spcPts val="0"/>
              </a:spcBef>
              <a:spcAft>
                <a:spcPts val="0"/>
              </a:spcAft>
              <a:buNone/>
            </a:pPr>
            <a:r>
              <a:t/>
            </a:r>
            <a:endParaRPr sz="6500"/>
          </a:p>
          <a:p>
            <a:pPr indent="0" lvl="0" marL="0" rtl="0" algn="ctr">
              <a:spcBef>
                <a:spcPts val="0"/>
              </a:spcBef>
              <a:spcAft>
                <a:spcPts val="0"/>
              </a:spcAft>
              <a:buNone/>
            </a:pPr>
            <a:r>
              <a:rPr b="0" i="0" lang="en-US" sz="5000">
                <a:solidFill>
                  <a:schemeClr val="accent2"/>
                </a:solidFill>
                <a:latin typeface="Montserrat Medium"/>
                <a:ea typeface="Montserrat Medium"/>
                <a:cs typeface="Montserrat Medium"/>
                <a:sym typeface="Montserrat Medium"/>
              </a:rPr>
              <a:t>developer.confluent.io</a:t>
            </a:r>
            <a:endParaRPr b="0" i="0" sz="5000">
              <a:solidFill>
                <a:schemeClr val="accent2"/>
              </a:solidFill>
              <a:latin typeface="Montserrat Medium"/>
              <a:ea typeface="Montserrat Medium"/>
              <a:cs typeface="Montserrat Medium"/>
              <a:sym typeface="Montserrat Medium"/>
            </a:endParaRPr>
          </a:p>
        </p:txBody>
      </p:sp>
      <p:grpSp>
        <p:nvGrpSpPr>
          <p:cNvPr id="2208" name="Google Shape;2208;p128"/>
          <p:cNvGrpSpPr/>
          <p:nvPr/>
        </p:nvGrpSpPr>
        <p:grpSpPr>
          <a:xfrm>
            <a:off x="9709555" y="3607200"/>
            <a:ext cx="4965486" cy="1388233"/>
            <a:chOff x="9710526" y="3607200"/>
            <a:chExt cx="4965983" cy="1388233"/>
          </a:xfrm>
        </p:grpSpPr>
        <p:sp>
          <p:nvSpPr>
            <p:cNvPr id="2209" name="Google Shape;2209;p128"/>
            <p:cNvSpPr/>
            <p:nvPr/>
          </p:nvSpPr>
          <p:spPr>
            <a:xfrm>
              <a:off x="11409344" y="4267667"/>
              <a:ext cx="3267164" cy="599409"/>
            </a:xfrm>
            <a:custGeom>
              <a:rect b="b" l="l" r="r" t="t"/>
              <a:pathLst>
                <a:path extrusionOk="0" h="34009" w="185371">
                  <a:moveTo>
                    <a:pt x="37415" y="12394"/>
                  </a:moveTo>
                  <a:cubicBezTo>
                    <a:pt x="39530" y="12394"/>
                    <a:pt x="40880" y="13686"/>
                    <a:pt x="41350" y="15977"/>
                  </a:cubicBezTo>
                  <a:lnTo>
                    <a:pt x="33421" y="15977"/>
                  </a:lnTo>
                  <a:cubicBezTo>
                    <a:pt x="33832" y="13745"/>
                    <a:pt x="35183" y="12394"/>
                    <a:pt x="37415" y="12394"/>
                  </a:cubicBezTo>
                  <a:close/>
                  <a:moveTo>
                    <a:pt x="79587" y="12394"/>
                  </a:moveTo>
                  <a:cubicBezTo>
                    <a:pt x="81643" y="12394"/>
                    <a:pt x="82994" y="13686"/>
                    <a:pt x="83464" y="15977"/>
                  </a:cubicBezTo>
                  <a:lnTo>
                    <a:pt x="75535" y="15977"/>
                  </a:lnTo>
                  <a:cubicBezTo>
                    <a:pt x="75946" y="13745"/>
                    <a:pt x="77297" y="12394"/>
                    <a:pt x="79587" y="12394"/>
                  </a:cubicBezTo>
                  <a:close/>
                  <a:moveTo>
                    <a:pt x="159351" y="12394"/>
                  </a:moveTo>
                  <a:cubicBezTo>
                    <a:pt x="161406" y="12394"/>
                    <a:pt x="162816" y="13686"/>
                    <a:pt x="163227" y="15977"/>
                  </a:cubicBezTo>
                  <a:lnTo>
                    <a:pt x="155298" y="15977"/>
                  </a:lnTo>
                  <a:cubicBezTo>
                    <a:pt x="155768" y="13745"/>
                    <a:pt x="157060" y="12394"/>
                    <a:pt x="159351" y="12394"/>
                  </a:cubicBezTo>
                  <a:close/>
                  <a:moveTo>
                    <a:pt x="10632" y="5522"/>
                  </a:moveTo>
                  <a:cubicBezTo>
                    <a:pt x="16094" y="5522"/>
                    <a:pt x="18737" y="8929"/>
                    <a:pt x="18737" y="13686"/>
                  </a:cubicBezTo>
                  <a:cubicBezTo>
                    <a:pt x="18737" y="18385"/>
                    <a:pt x="16094" y="21792"/>
                    <a:pt x="10632" y="21792"/>
                  </a:cubicBezTo>
                  <a:lnTo>
                    <a:pt x="5169" y="21792"/>
                  </a:lnTo>
                  <a:lnTo>
                    <a:pt x="5169" y="5522"/>
                  </a:lnTo>
                  <a:close/>
                  <a:moveTo>
                    <a:pt x="112891" y="12688"/>
                  </a:moveTo>
                  <a:cubicBezTo>
                    <a:pt x="115593" y="12688"/>
                    <a:pt x="117648" y="14743"/>
                    <a:pt x="117648" y="17621"/>
                  </a:cubicBezTo>
                  <a:cubicBezTo>
                    <a:pt x="117648" y="20558"/>
                    <a:pt x="115593" y="22555"/>
                    <a:pt x="112891" y="22555"/>
                  </a:cubicBezTo>
                  <a:cubicBezTo>
                    <a:pt x="110189" y="22555"/>
                    <a:pt x="108133" y="20558"/>
                    <a:pt x="108133" y="17621"/>
                  </a:cubicBezTo>
                  <a:cubicBezTo>
                    <a:pt x="108133" y="14743"/>
                    <a:pt x="110189" y="12688"/>
                    <a:pt x="112891" y="12688"/>
                  </a:cubicBezTo>
                  <a:close/>
                  <a:moveTo>
                    <a:pt x="136796" y="12688"/>
                  </a:moveTo>
                  <a:cubicBezTo>
                    <a:pt x="139674" y="12688"/>
                    <a:pt x="141436" y="14920"/>
                    <a:pt x="141436" y="17621"/>
                  </a:cubicBezTo>
                  <a:cubicBezTo>
                    <a:pt x="141436" y="20382"/>
                    <a:pt x="139674" y="22555"/>
                    <a:pt x="136796" y="22555"/>
                  </a:cubicBezTo>
                  <a:cubicBezTo>
                    <a:pt x="134094" y="22555"/>
                    <a:pt x="132215" y="20441"/>
                    <a:pt x="132215" y="17621"/>
                  </a:cubicBezTo>
                  <a:cubicBezTo>
                    <a:pt x="132215" y="14802"/>
                    <a:pt x="134094" y="12688"/>
                    <a:pt x="136796" y="12688"/>
                  </a:cubicBezTo>
                  <a:close/>
                  <a:moveTo>
                    <a:pt x="0" y="706"/>
                  </a:moveTo>
                  <a:lnTo>
                    <a:pt x="0" y="26608"/>
                  </a:lnTo>
                  <a:lnTo>
                    <a:pt x="10690" y="26608"/>
                  </a:lnTo>
                  <a:cubicBezTo>
                    <a:pt x="18796" y="26608"/>
                    <a:pt x="24141" y="21439"/>
                    <a:pt x="24141" y="13686"/>
                  </a:cubicBezTo>
                  <a:cubicBezTo>
                    <a:pt x="24141" y="5874"/>
                    <a:pt x="18796" y="706"/>
                    <a:pt x="10690" y="706"/>
                  </a:cubicBezTo>
                  <a:close/>
                  <a:moveTo>
                    <a:pt x="48516" y="8694"/>
                  </a:moveTo>
                  <a:lnTo>
                    <a:pt x="55623" y="26608"/>
                  </a:lnTo>
                  <a:lnTo>
                    <a:pt x="61144" y="26608"/>
                  </a:lnTo>
                  <a:lnTo>
                    <a:pt x="68193" y="8694"/>
                  </a:lnTo>
                  <a:lnTo>
                    <a:pt x="63083" y="8694"/>
                  </a:lnTo>
                  <a:lnTo>
                    <a:pt x="58384" y="21498"/>
                  </a:lnTo>
                  <a:lnTo>
                    <a:pt x="53744" y="8694"/>
                  </a:lnTo>
                  <a:close/>
                  <a:moveTo>
                    <a:pt x="93332" y="1"/>
                  </a:moveTo>
                  <a:lnTo>
                    <a:pt x="93332" y="26608"/>
                  </a:lnTo>
                  <a:lnTo>
                    <a:pt x="98148" y="26608"/>
                  </a:lnTo>
                  <a:lnTo>
                    <a:pt x="98148" y="1"/>
                  </a:lnTo>
                  <a:close/>
                  <a:moveTo>
                    <a:pt x="182845" y="8224"/>
                  </a:moveTo>
                  <a:cubicBezTo>
                    <a:pt x="180672" y="8224"/>
                    <a:pt x="178910" y="8987"/>
                    <a:pt x="177794" y="10632"/>
                  </a:cubicBezTo>
                  <a:lnTo>
                    <a:pt x="177794" y="8694"/>
                  </a:lnTo>
                  <a:lnTo>
                    <a:pt x="173154" y="8694"/>
                  </a:lnTo>
                  <a:lnTo>
                    <a:pt x="173154" y="26608"/>
                  </a:lnTo>
                  <a:lnTo>
                    <a:pt x="177970" y="26608"/>
                  </a:lnTo>
                  <a:lnTo>
                    <a:pt x="177970" y="16858"/>
                  </a:lnTo>
                  <a:cubicBezTo>
                    <a:pt x="177970" y="14156"/>
                    <a:pt x="179497" y="12805"/>
                    <a:pt x="181729" y="12805"/>
                  </a:cubicBezTo>
                  <a:cubicBezTo>
                    <a:pt x="182728" y="12805"/>
                    <a:pt x="183844" y="13040"/>
                    <a:pt x="184666" y="13392"/>
                  </a:cubicBezTo>
                  <a:lnTo>
                    <a:pt x="185371" y="8576"/>
                  </a:lnTo>
                  <a:cubicBezTo>
                    <a:pt x="184725" y="8341"/>
                    <a:pt x="183902" y="8224"/>
                    <a:pt x="182845" y="8224"/>
                  </a:cubicBezTo>
                  <a:close/>
                  <a:moveTo>
                    <a:pt x="37474" y="8224"/>
                  </a:moveTo>
                  <a:cubicBezTo>
                    <a:pt x="32129" y="8224"/>
                    <a:pt x="28428" y="12041"/>
                    <a:pt x="28428" y="17680"/>
                  </a:cubicBezTo>
                  <a:cubicBezTo>
                    <a:pt x="28428" y="23319"/>
                    <a:pt x="32246" y="27078"/>
                    <a:pt x="37709" y="27078"/>
                  </a:cubicBezTo>
                  <a:cubicBezTo>
                    <a:pt x="40704" y="27078"/>
                    <a:pt x="43347" y="26197"/>
                    <a:pt x="45344" y="24376"/>
                  </a:cubicBezTo>
                  <a:lnTo>
                    <a:pt x="42525" y="21263"/>
                  </a:lnTo>
                  <a:cubicBezTo>
                    <a:pt x="41233" y="22320"/>
                    <a:pt x="39530" y="22966"/>
                    <a:pt x="38002" y="22966"/>
                  </a:cubicBezTo>
                  <a:cubicBezTo>
                    <a:pt x="35712" y="22966"/>
                    <a:pt x="33891" y="21850"/>
                    <a:pt x="33421" y="19266"/>
                  </a:cubicBezTo>
                  <a:lnTo>
                    <a:pt x="46108" y="19266"/>
                  </a:lnTo>
                  <a:cubicBezTo>
                    <a:pt x="46167" y="18855"/>
                    <a:pt x="46167" y="18150"/>
                    <a:pt x="46167" y="17621"/>
                  </a:cubicBezTo>
                  <a:cubicBezTo>
                    <a:pt x="46167" y="12041"/>
                    <a:pt x="42643" y="8224"/>
                    <a:pt x="37474" y="8224"/>
                  </a:cubicBezTo>
                  <a:close/>
                  <a:moveTo>
                    <a:pt x="79587" y="8224"/>
                  </a:moveTo>
                  <a:cubicBezTo>
                    <a:pt x="74242" y="8224"/>
                    <a:pt x="70542" y="12041"/>
                    <a:pt x="70542" y="17680"/>
                  </a:cubicBezTo>
                  <a:cubicBezTo>
                    <a:pt x="70542" y="23319"/>
                    <a:pt x="74360" y="27078"/>
                    <a:pt x="79822" y="27078"/>
                  </a:cubicBezTo>
                  <a:cubicBezTo>
                    <a:pt x="82877" y="27078"/>
                    <a:pt x="85461" y="26197"/>
                    <a:pt x="87458" y="24376"/>
                  </a:cubicBezTo>
                  <a:lnTo>
                    <a:pt x="84639" y="21263"/>
                  </a:lnTo>
                  <a:cubicBezTo>
                    <a:pt x="83347" y="22320"/>
                    <a:pt x="81643" y="22966"/>
                    <a:pt x="80116" y="22966"/>
                  </a:cubicBezTo>
                  <a:cubicBezTo>
                    <a:pt x="77825" y="22966"/>
                    <a:pt x="76005" y="21850"/>
                    <a:pt x="75535" y="19266"/>
                  </a:cubicBezTo>
                  <a:lnTo>
                    <a:pt x="88222" y="19266"/>
                  </a:lnTo>
                  <a:cubicBezTo>
                    <a:pt x="88280" y="18855"/>
                    <a:pt x="88280" y="18150"/>
                    <a:pt x="88280" y="17621"/>
                  </a:cubicBezTo>
                  <a:cubicBezTo>
                    <a:pt x="88280" y="12041"/>
                    <a:pt x="84756" y="8224"/>
                    <a:pt x="79587" y="8224"/>
                  </a:cubicBezTo>
                  <a:close/>
                  <a:moveTo>
                    <a:pt x="112891" y="8224"/>
                  </a:moveTo>
                  <a:cubicBezTo>
                    <a:pt x="107311" y="8224"/>
                    <a:pt x="103258" y="12218"/>
                    <a:pt x="103258" y="17621"/>
                  </a:cubicBezTo>
                  <a:cubicBezTo>
                    <a:pt x="103258" y="23025"/>
                    <a:pt x="107311" y="27078"/>
                    <a:pt x="112891" y="27078"/>
                  </a:cubicBezTo>
                  <a:cubicBezTo>
                    <a:pt x="118471" y="27078"/>
                    <a:pt x="122582" y="23025"/>
                    <a:pt x="122582" y="17621"/>
                  </a:cubicBezTo>
                  <a:cubicBezTo>
                    <a:pt x="122582" y="12218"/>
                    <a:pt x="118471" y="8224"/>
                    <a:pt x="112891" y="8224"/>
                  </a:cubicBezTo>
                  <a:close/>
                  <a:moveTo>
                    <a:pt x="159409" y="8224"/>
                  </a:moveTo>
                  <a:cubicBezTo>
                    <a:pt x="154006" y="8224"/>
                    <a:pt x="150305" y="12041"/>
                    <a:pt x="150305" y="17680"/>
                  </a:cubicBezTo>
                  <a:cubicBezTo>
                    <a:pt x="150305" y="23319"/>
                    <a:pt x="154123" y="27078"/>
                    <a:pt x="159644" y="27078"/>
                  </a:cubicBezTo>
                  <a:cubicBezTo>
                    <a:pt x="162640" y="27078"/>
                    <a:pt x="165224" y="26197"/>
                    <a:pt x="167280" y="24376"/>
                  </a:cubicBezTo>
                  <a:lnTo>
                    <a:pt x="164461" y="21263"/>
                  </a:lnTo>
                  <a:cubicBezTo>
                    <a:pt x="163110" y="22320"/>
                    <a:pt x="161465" y="22966"/>
                    <a:pt x="159879" y="22966"/>
                  </a:cubicBezTo>
                  <a:cubicBezTo>
                    <a:pt x="157647" y="22966"/>
                    <a:pt x="155827" y="21850"/>
                    <a:pt x="155298" y="19266"/>
                  </a:cubicBezTo>
                  <a:lnTo>
                    <a:pt x="167985" y="19266"/>
                  </a:lnTo>
                  <a:cubicBezTo>
                    <a:pt x="168044" y="18855"/>
                    <a:pt x="168102" y="18150"/>
                    <a:pt x="168102" y="17621"/>
                  </a:cubicBezTo>
                  <a:cubicBezTo>
                    <a:pt x="168102" y="12041"/>
                    <a:pt x="164519" y="8224"/>
                    <a:pt x="159409" y="8224"/>
                  </a:cubicBezTo>
                  <a:close/>
                  <a:moveTo>
                    <a:pt x="137736" y="8224"/>
                  </a:moveTo>
                  <a:cubicBezTo>
                    <a:pt x="135269" y="8224"/>
                    <a:pt x="133507" y="9222"/>
                    <a:pt x="132391" y="10691"/>
                  </a:cubicBezTo>
                  <a:lnTo>
                    <a:pt x="132391" y="8694"/>
                  </a:lnTo>
                  <a:lnTo>
                    <a:pt x="127633" y="8694"/>
                  </a:lnTo>
                  <a:lnTo>
                    <a:pt x="127633" y="34008"/>
                  </a:lnTo>
                  <a:lnTo>
                    <a:pt x="132450" y="34008"/>
                  </a:lnTo>
                  <a:lnTo>
                    <a:pt x="132450" y="24728"/>
                  </a:lnTo>
                  <a:cubicBezTo>
                    <a:pt x="133624" y="26138"/>
                    <a:pt x="135328" y="27078"/>
                    <a:pt x="137736" y="27078"/>
                  </a:cubicBezTo>
                  <a:cubicBezTo>
                    <a:pt x="142670" y="27078"/>
                    <a:pt x="146370" y="23025"/>
                    <a:pt x="146370" y="17621"/>
                  </a:cubicBezTo>
                  <a:cubicBezTo>
                    <a:pt x="146370" y="12276"/>
                    <a:pt x="142670" y="8224"/>
                    <a:pt x="137736" y="82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28"/>
            <p:cNvSpPr/>
            <p:nvPr/>
          </p:nvSpPr>
          <p:spPr>
            <a:xfrm>
              <a:off x="11407265" y="3843236"/>
              <a:ext cx="183265" cy="189451"/>
            </a:xfrm>
            <a:custGeom>
              <a:rect b="b" l="l" r="r" t="t"/>
              <a:pathLst>
                <a:path extrusionOk="0" h="10749" w="10398">
                  <a:moveTo>
                    <a:pt x="5463" y="0"/>
                  </a:moveTo>
                  <a:cubicBezTo>
                    <a:pt x="2409" y="0"/>
                    <a:pt x="1" y="2291"/>
                    <a:pt x="1" y="5345"/>
                  </a:cubicBezTo>
                  <a:cubicBezTo>
                    <a:pt x="1" y="8399"/>
                    <a:pt x="2409" y="10749"/>
                    <a:pt x="5463" y="10749"/>
                  </a:cubicBezTo>
                  <a:cubicBezTo>
                    <a:pt x="7989" y="10749"/>
                    <a:pt x="9927" y="9163"/>
                    <a:pt x="10397" y="6814"/>
                  </a:cubicBezTo>
                  <a:lnTo>
                    <a:pt x="9164" y="6814"/>
                  </a:lnTo>
                  <a:cubicBezTo>
                    <a:pt x="8694" y="8517"/>
                    <a:pt x="7343" y="9633"/>
                    <a:pt x="5463" y="9633"/>
                  </a:cubicBezTo>
                  <a:cubicBezTo>
                    <a:pt x="3055" y="9633"/>
                    <a:pt x="1234" y="7753"/>
                    <a:pt x="1234" y="5345"/>
                  </a:cubicBezTo>
                  <a:cubicBezTo>
                    <a:pt x="1234" y="2937"/>
                    <a:pt x="3055" y="1116"/>
                    <a:pt x="5463" y="1116"/>
                  </a:cubicBezTo>
                  <a:cubicBezTo>
                    <a:pt x="7343" y="1116"/>
                    <a:pt x="8694" y="2174"/>
                    <a:pt x="9164" y="3877"/>
                  </a:cubicBezTo>
                  <a:lnTo>
                    <a:pt x="10397" y="3877"/>
                  </a:lnTo>
                  <a:cubicBezTo>
                    <a:pt x="9927" y="1527"/>
                    <a:pt x="7989" y="0"/>
                    <a:pt x="5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28"/>
            <p:cNvSpPr/>
            <p:nvPr/>
          </p:nvSpPr>
          <p:spPr>
            <a:xfrm>
              <a:off x="11641239" y="3843236"/>
              <a:ext cx="191531" cy="189451"/>
            </a:xfrm>
            <a:custGeom>
              <a:rect b="b" l="l" r="r" t="t"/>
              <a:pathLst>
                <a:path extrusionOk="0" h="10749" w="10867">
                  <a:moveTo>
                    <a:pt x="5463" y="1116"/>
                  </a:moveTo>
                  <a:cubicBezTo>
                    <a:pt x="7812" y="1116"/>
                    <a:pt x="9633" y="2996"/>
                    <a:pt x="9633" y="5345"/>
                  </a:cubicBezTo>
                  <a:cubicBezTo>
                    <a:pt x="9633" y="7695"/>
                    <a:pt x="7812" y="9574"/>
                    <a:pt x="5404" y="9574"/>
                  </a:cubicBezTo>
                  <a:cubicBezTo>
                    <a:pt x="3054" y="9574"/>
                    <a:pt x="1234" y="7695"/>
                    <a:pt x="1234" y="5345"/>
                  </a:cubicBezTo>
                  <a:cubicBezTo>
                    <a:pt x="1234" y="2996"/>
                    <a:pt x="3054" y="1116"/>
                    <a:pt x="5463" y="1116"/>
                  </a:cubicBezTo>
                  <a:close/>
                  <a:moveTo>
                    <a:pt x="5404" y="0"/>
                  </a:moveTo>
                  <a:cubicBezTo>
                    <a:pt x="2408" y="0"/>
                    <a:pt x="0" y="2350"/>
                    <a:pt x="0" y="5345"/>
                  </a:cubicBezTo>
                  <a:cubicBezTo>
                    <a:pt x="0" y="8341"/>
                    <a:pt x="2408" y="10749"/>
                    <a:pt x="5404" y="10749"/>
                  </a:cubicBezTo>
                  <a:cubicBezTo>
                    <a:pt x="8458" y="10749"/>
                    <a:pt x="10866" y="8341"/>
                    <a:pt x="10866" y="5345"/>
                  </a:cubicBezTo>
                  <a:cubicBezTo>
                    <a:pt x="10866" y="2350"/>
                    <a:pt x="8458" y="0"/>
                    <a:pt x="54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28"/>
            <p:cNvSpPr/>
            <p:nvPr/>
          </p:nvSpPr>
          <p:spPr>
            <a:xfrm>
              <a:off x="11894865"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95" y="1"/>
                  </a:lnTo>
                  <a:lnTo>
                    <a:pt x="7695" y="8282"/>
                  </a:lnTo>
                  <a:lnTo>
                    <a:pt x="9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28"/>
            <p:cNvSpPr/>
            <p:nvPr/>
          </p:nvSpPr>
          <p:spPr>
            <a:xfrm>
              <a:off x="12127799" y="3846338"/>
              <a:ext cx="126301" cy="182207"/>
            </a:xfrm>
            <a:custGeom>
              <a:rect b="b" l="l" r="r" t="t"/>
              <a:pathLst>
                <a:path extrusionOk="0" h="10338" w="7166">
                  <a:moveTo>
                    <a:pt x="0" y="1"/>
                  </a:moveTo>
                  <a:lnTo>
                    <a:pt x="0" y="10338"/>
                  </a:lnTo>
                  <a:lnTo>
                    <a:pt x="1233" y="10338"/>
                  </a:lnTo>
                  <a:lnTo>
                    <a:pt x="1233" y="6050"/>
                  </a:lnTo>
                  <a:lnTo>
                    <a:pt x="6520" y="6050"/>
                  </a:lnTo>
                  <a:lnTo>
                    <a:pt x="6520" y="4934"/>
                  </a:lnTo>
                  <a:lnTo>
                    <a:pt x="1233" y="4934"/>
                  </a:lnTo>
                  <a:lnTo>
                    <a:pt x="1233" y="1117"/>
                  </a:lnTo>
                  <a:lnTo>
                    <a:pt x="7166" y="1117"/>
                  </a:lnTo>
                  <a:lnTo>
                    <a:pt x="7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28"/>
            <p:cNvSpPr/>
            <p:nvPr/>
          </p:nvSpPr>
          <p:spPr>
            <a:xfrm>
              <a:off x="12328620" y="3846338"/>
              <a:ext cx="122176" cy="182207"/>
            </a:xfrm>
            <a:custGeom>
              <a:rect b="b" l="l" r="r" t="t"/>
              <a:pathLst>
                <a:path extrusionOk="0" h="10338" w="6932">
                  <a:moveTo>
                    <a:pt x="1" y="1"/>
                  </a:moveTo>
                  <a:lnTo>
                    <a:pt x="1" y="10338"/>
                  </a:lnTo>
                  <a:lnTo>
                    <a:pt x="6932" y="10338"/>
                  </a:lnTo>
                  <a:lnTo>
                    <a:pt x="6932" y="9281"/>
                  </a:lnTo>
                  <a:lnTo>
                    <a:pt x="1175" y="9281"/>
                  </a:ln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28"/>
            <p:cNvSpPr/>
            <p:nvPr/>
          </p:nvSpPr>
          <p:spPr>
            <a:xfrm>
              <a:off x="12497363" y="3846338"/>
              <a:ext cx="156334" cy="186349"/>
            </a:xfrm>
            <a:custGeom>
              <a:rect b="b" l="l" r="r" t="t"/>
              <a:pathLst>
                <a:path extrusionOk="0" h="10573" w="8870">
                  <a:moveTo>
                    <a:pt x="1" y="1"/>
                  </a:moveTo>
                  <a:lnTo>
                    <a:pt x="1" y="5933"/>
                  </a:lnTo>
                  <a:cubicBezTo>
                    <a:pt x="1" y="8693"/>
                    <a:pt x="1763" y="10573"/>
                    <a:pt x="4465" y="10573"/>
                  </a:cubicBezTo>
                  <a:cubicBezTo>
                    <a:pt x="7108" y="10573"/>
                    <a:pt x="8870" y="8693"/>
                    <a:pt x="8870" y="5933"/>
                  </a:cubicBezTo>
                  <a:lnTo>
                    <a:pt x="8870" y="1"/>
                  </a:lnTo>
                  <a:lnTo>
                    <a:pt x="7695" y="1"/>
                  </a:lnTo>
                  <a:lnTo>
                    <a:pt x="7695" y="5933"/>
                  </a:lnTo>
                  <a:cubicBezTo>
                    <a:pt x="7695" y="7930"/>
                    <a:pt x="6403" y="9398"/>
                    <a:pt x="4465" y="9398"/>
                  </a:cubicBezTo>
                  <a:cubicBezTo>
                    <a:pt x="2468" y="9398"/>
                    <a:pt x="1175" y="7930"/>
                    <a:pt x="1175" y="5933"/>
                  </a:cubicBez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28"/>
            <p:cNvSpPr/>
            <p:nvPr/>
          </p:nvSpPr>
          <p:spPr>
            <a:xfrm>
              <a:off x="12729257" y="3846338"/>
              <a:ext cx="128380" cy="182207"/>
            </a:xfrm>
            <a:custGeom>
              <a:rect b="b" l="l" r="r" t="t"/>
              <a:pathLst>
                <a:path extrusionOk="0" h="10338" w="7284">
                  <a:moveTo>
                    <a:pt x="1" y="1"/>
                  </a:moveTo>
                  <a:lnTo>
                    <a:pt x="1" y="10338"/>
                  </a:lnTo>
                  <a:lnTo>
                    <a:pt x="7284" y="10338"/>
                  </a:lnTo>
                  <a:lnTo>
                    <a:pt x="7284" y="9281"/>
                  </a:lnTo>
                  <a:lnTo>
                    <a:pt x="1175" y="9281"/>
                  </a:lnTo>
                  <a:lnTo>
                    <a:pt x="1175" y="5757"/>
                  </a:lnTo>
                  <a:lnTo>
                    <a:pt x="6696" y="5757"/>
                  </a:lnTo>
                  <a:lnTo>
                    <a:pt x="6696" y="4641"/>
                  </a:lnTo>
                  <a:lnTo>
                    <a:pt x="1175" y="4641"/>
                  </a:lnTo>
                  <a:lnTo>
                    <a:pt x="1175" y="1117"/>
                  </a:lnTo>
                  <a:lnTo>
                    <a:pt x="7284" y="1117"/>
                  </a:lnTo>
                  <a:lnTo>
                    <a:pt x="72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28"/>
            <p:cNvSpPr/>
            <p:nvPr/>
          </p:nvSpPr>
          <p:spPr>
            <a:xfrm>
              <a:off x="12921812"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36" y="1"/>
                  </a:lnTo>
                  <a:lnTo>
                    <a:pt x="7636" y="8282"/>
                  </a:lnTo>
                  <a:lnTo>
                    <a:pt x="9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28"/>
            <p:cNvSpPr/>
            <p:nvPr/>
          </p:nvSpPr>
          <p:spPr>
            <a:xfrm>
              <a:off x="13135077" y="3846338"/>
              <a:ext cx="156334" cy="182207"/>
            </a:xfrm>
            <a:custGeom>
              <a:rect b="b" l="l" r="r" t="t"/>
              <a:pathLst>
                <a:path extrusionOk="0" h="10338" w="8870">
                  <a:moveTo>
                    <a:pt x="0" y="1"/>
                  </a:moveTo>
                  <a:lnTo>
                    <a:pt x="0" y="1117"/>
                  </a:lnTo>
                  <a:lnTo>
                    <a:pt x="3818" y="1117"/>
                  </a:lnTo>
                  <a:lnTo>
                    <a:pt x="3818" y="10338"/>
                  </a:lnTo>
                  <a:lnTo>
                    <a:pt x="5051" y="10338"/>
                  </a:lnTo>
                  <a:lnTo>
                    <a:pt x="5051" y="1117"/>
                  </a:lnTo>
                  <a:lnTo>
                    <a:pt x="8869" y="1117"/>
                  </a:lnTo>
                  <a:lnTo>
                    <a:pt x="8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28"/>
            <p:cNvSpPr/>
            <p:nvPr/>
          </p:nvSpPr>
          <p:spPr>
            <a:xfrm>
              <a:off x="9980720" y="3877393"/>
              <a:ext cx="849930" cy="847851"/>
            </a:xfrm>
            <a:custGeom>
              <a:rect b="b" l="l" r="r" t="t"/>
              <a:pathLst>
                <a:path extrusionOk="0" h="48105" w="48223">
                  <a:moveTo>
                    <a:pt x="23201" y="1"/>
                  </a:moveTo>
                  <a:cubicBezTo>
                    <a:pt x="23084" y="1998"/>
                    <a:pt x="23025" y="3995"/>
                    <a:pt x="22908" y="5992"/>
                  </a:cubicBezTo>
                  <a:lnTo>
                    <a:pt x="22732" y="12041"/>
                  </a:lnTo>
                  <a:cubicBezTo>
                    <a:pt x="22732" y="13686"/>
                    <a:pt x="22673" y="15330"/>
                    <a:pt x="22673" y="16975"/>
                  </a:cubicBezTo>
                  <a:cubicBezTo>
                    <a:pt x="22027" y="15448"/>
                    <a:pt x="21381" y="13921"/>
                    <a:pt x="20676" y="12452"/>
                  </a:cubicBezTo>
                  <a:lnTo>
                    <a:pt x="18209" y="6931"/>
                  </a:lnTo>
                  <a:cubicBezTo>
                    <a:pt x="17387" y="5111"/>
                    <a:pt x="16564" y="3290"/>
                    <a:pt x="15625" y="1528"/>
                  </a:cubicBezTo>
                  <a:lnTo>
                    <a:pt x="14097" y="2174"/>
                  </a:lnTo>
                  <a:cubicBezTo>
                    <a:pt x="14744" y="4053"/>
                    <a:pt x="15448" y="5933"/>
                    <a:pt x="16094" y="7812"/>
                  </a:cubicBezTo>
                  <a:lnTo>
                    <a:pt x="18268" y="13451"/>
                  </a:lnTo>
                  <a:cubicBezTo>
                    <a:pt x="18855" y="15037"/>
                    <a:pt x="19442" y="16564"/>
                    <a:pt x="20088" y="18091"/>
                  </a:cubicBezTo>
                  <a:cubicBezTo>
                    <a:pt x="18914" y="16916"/>
                    <a:pt x="17739" y="15800"/>
                    <a:pt x="16506" y="14626"/>
                  </a:cubicBezTo>
                  <a:lnTo>
                    <a:pt x="12159" y="10455"/>
                  </a:lnTo>
                  <a:cubicBezTo>
                    <a:pt x="10691" y="9163"/>
                    <a:pt x="9222" y="7754"/>
                    <a:pt x="7695" y="6461"/>
                  </a:cubicBezTo>
                  <a:lnTo>
                    <a:pt x="6462" y="7636"/>
                  </a:lnTo>
                  <a:cubicBezTo>
                    <a:pt x="7813" y="9163"/>
                    <a:pt x="9164" y="10573"/>
                    <a:pt x="10515" y="12100"/>
                  </a:cubicBezTo>
                  <a:lnTo>
                    <a:pt x="14685" y="16505"/>
                  </a:lnTo>
                  <a:cubicBezTo>
                    <a:pt x="15801" y="17680"/>
                    <a:pt x="16975" y="18855"/>
                    <a:pt x="18150" y="20029"/>
                  </a:cubicBezTo>
                  <a:cubicBezTo>
                    <a:pt x="16564" y="19442"/>
                    <a:pt x="15037" y="18796"/>
                    <a:pt x="13510" y="18209"/>
                  </a:cubicBezTo>
                  <a:lnTo>
                    <a:pt x="7871" y="16094"/>
                  </a:lnTo>
                  <a:cubicBezTo>
                    <a:pt x="5992" y="15389"/>
                    <a:pt x="4112" y="14684"/>
                    <a:pt x="2233" y="14038"/>
                  </a:cubicBezTo>
                  <a:lnTo>
                    <a:pt x="1528" y="15624"/>
                  </a:lnTo>
                  <a:cubicBezTo>
                    <a:pt x="3349" y="16505"/>
                    <a:pt x="5170" y="17327"/>
                    <a:pt x="6990" y="18209"/>
                  </a:cubicBezTo>
                  <a:lnTo>
                    <a:pt x="12453" y="20617"/>
                  </a:lnTo>
                  <a:cubicBezTo>
                    <a:pt x="13980" y="21321"/>
                    <a:pt x="15507" y="21968"/>
                    <a:pt x="17034" y="22614"/>
                  </a:cubicBezTo>
                  <a:cubicBezTo>
                    <a:pt x="15390" y="22672"/>
                    <a:pt x="13686" y="22672"/>
                    <a:pt x="12042" y="22731"/>
                  </a:cubicBezTo>
                  <a:lnTo>
                    <a:pt x="6051" y="22849"/>
                  </a:lnTo>
                  <a:cubicBezTo>
                    <a:pt x="4054" y="22966"/>
                    <a:pt x="1998" y="23025"/>
                    <a:pt x="1" y="23201"/>
                  </a:cubicBezTo>
                  <a:lnTo>
                    <a:pt x="1" y="24846"/>
                  </a:lnTo>
                  <a:cubicBezTo>
                    <a:pt x="1998" y="25022"/>
                    <a:pt x="4054" y="25081"/>
                    <a:pt x="6051" y="25198"/>
                  </a:cubicBezTo>
                  <a:lnTo>
                    <a:pt x="12042" y="25374"/>
                  </a:lnTo>
                  <a:cubicBezTo>
                    <a:pt x="15566" y="25433"/>
                    <a:pt x="19149" y="25433"/>
                    <a:pt x="22673" y="25492"/>
                  </a:cubicBezTo>
                  <a:cubicBezTo>
                    <a:pt x="22673" y="29016"/>
                    <a:pt x="22732" y="32540"/>
                    <a:pt x="22849" y="36064"/>
                  </a:cubicBezTo>
                  <a:lnTo>
                    <a:pt x="23025" y="42114"/>
                  </a:lnTo>
                  <a:cubicBezTo>
                    <a:pt x="23143" y="44111"/>
                    <a:pt x="23201" y="46108"/>
                    <a:pt x="23319" y="48105"/>
                  </a:cubicBezTo>
                  <a:lnTo>
                    <a:pt x="24846" y="48105"/>
                  </a:lnTo>
                  <a:cubicBezTo>
                    <a:pt x="25022" y="46108"/>
                    <a:pt x="25081" y="44111"/>
                    <a:pt x="25199" y="42114"/>
                  </a:cubicBezTo>
                  <a:lnTo>
                    <a:pt x="25375" y="36064"/>
                  </a:lnTo>
                  <a:cubicBezTo>
                    <a:pt x="25433" y="34361"/>
                    <a:pt x="25433" y="32657"/>
                    <a:pt x="25492" y="30954"/>
                  </a:cubicBezTo>
                  <a:cubicBezTo>
                    <a:pt x="26138" y="32540"/>
                    <a:pt x="26784" y="34067"/>
                    <a:pt x="27489" y="35653"/>
                  </a:cubicBezTo>
                  <a:lnTo>
                    <a:pt x="30015" y="41115"/>
                  </a:lnTo>
                  <a:cubicBezTo>
                    <a:pt x="30837" y="42936"/>
                    <a:pt x="31659" y="44757"/>
                    <a:pt x="32599" y="46578"/>
                  </a:cubicBezTo>
                  <a:lnTo>
                    <a:pt x="34009" y="45990"/>
                  </a:lnTo>
                  <a:cubicBezTo>
                    <a:pt x="33363" y="44052"/>
                    <a:pt x="32658" y="42172"/>
                    <a:pt x="32012" y="40293"/>
                  </a:cubicBezTo>
                  <a:lnTo>
                    <a:pt x="29897" y="34654"/>
                  </a:lnTo>
                  <a:cubicBezTo>
                    <a:pt x="29310" y="33069"/>
                    <a:pt x="28664" y="31483"/>
                    <a:pt x="28018" y="29897"/>
                  </a:cubicBezTo>
                  <a:lnTo>
                    <a:pt x="28018" y="29897"/>
                  </a:lnTo>
                  <a:cubicBezTo>
                    <a:pt x="29251" y="31072"/>
                    <a:pt x="30485" y="32246"/>
                    <a:pt x="31718" y="33421"/>
                  </a:cubicBezTo>
                  <a:lnTo>
                    <a:pt x="36065" y="37532"/>
                  </a:lnTo>
                  <a:cubicBezTo>
                    <a:pt x="37592" y="38883"/>
                    <a:pt x="39060" y="40293"/>
                    <a:pt x="40587" y="41585"/>
                  </a:cubicBezTo>
                  <a:lnTo>
                    <a:pt x="41645" y="40469"/>
                  </a:lnTo>
                  <a:cubicBezTo>
                    <a:pt x="40352" y="38942"/>
                    <a:pt x="39001" y="37474"/>
                    <a:pt x="37651" y="36005"/>
                  </a:cubicBezTo>
                  <a:lnTo>
                    <a:pt x="33539" y="31600"/>
                  </a:lnTo>
                  <a:cubicBezTo>
                    <a:pt x="32364" y="30367"/>
                    <a:pt x="31190" y="29133"/>
                    <a:pt x="30015" y="27959"/>
                  </a:cubicBezTo>
                  <a:lnTo>
                    <a:pt x="30015" y="27959"/>
                  </a:lnTo>
                  <a:cubicBezTo>
                    <a:pt x="31601" y="28546"/>
                    <a:pt x="33128" y="29192"/>
                    <a:pt x="34714" y="29779"/>
                  </a:cubicBezTo>
                  <a:lnTo>
                    <a:pt x="40352" y="31953"/>
                  </a:lnTo>
                  <a:cubicBezTo>
                    <a:pt x="42232" y="32599"/>
                    <a:pt x="44111" y="33303"/>
                    <a:pt x="46050" y="33950"/>
                  </a:cubicBezTo>
                  <a:lnTo>
                    <a:pt x="46637" y="32481"/>
                  </a:lnTo>
                  <a:cubicBezTo>
                    <a:pt x="44875" y="31600"/>
                    <a:pt x="42995" y="30778"/>
                    <a:pt x="41233" y="29897"/>
                  </a:cubicBezTo>
                  <a:lnTo>
                    <a:pt x="35712" y="27430"/>
                  </a:lnTo>
                  <a:cubicBezTo>
                    <a:pt x="34185" y="26725"/>
                    <a:pt x="32599" y="26020"/>
                    <a:pt x="31072" y="25374"/>
                  </a:cubicBezTo>
                  <a:cubicBezTo>
                    <a:pt x="32775" y="25374"/>
                    <a:pt x="34479" y="25374"/>
                    <a:pt x="36123" y="25257"/>
                  </a:cubicBezTo>
                  <a:lnTo>
                    <a:pt x="42173" y="25081"/>
                  </a:lnTo>
                  <a:cubicBezTo>
                    <a:pt x="44170" y="25022"/>
                    <a:pt x="46167" y="24904"/>
                    <a:pt x="48223" y="24787"/>
                  </a:cubicBezTo>
                  <a:lnTo>
                    <a:pt x="48223" y="23260"/>
                  </a:lnTo>
                  <a:cubicBezTo>
                    <a:pt x="46167" y="23084"/>
                    <a:pt x="44170" y="23025"/>
                    <a:pt x="42173" y="22907"/>
                  </a:cubicBezTo>
                  <a:lnTo>
                    <a:pt x="36123" y="22790"/>
                  </a:lnTo>
                  <a:cubicBezTo>
                    <a:pt x="32599" y="22672"/>
                    <a:pt x="29016" y="22672"/>
                    <a:pt x="25492" y="22614"/>
                  </a:cubicBezTo>
                  <a:cubicBezTo>
                    <a:pt x="25492" y="19090"/>
                    <a:pt x="25492" y="15565"/>
                    <a:pt x="25375" y="12041"/>
                  </a:cubicBezTo>
                  <a:lnTo>
                    <a:pt x="25199" y="5992"/>
                  </a:lnTo>
                  <a:cubicBezTo>
                    <a:pt x="25140" y="3995"/>
                    <a:pt x="25081" y="1998"/>
                    <a:pt x="249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28"/>
            <p:cNvSpPr/>
            <p:nvPr/>
          </p:nvSpPr>
          <p:spPr>
            <a:xfrm>
              <a:off x="9710526" y="3607200"/>
              <a:ext cx="1389291" cy="1388233"/>
            </a:xfrm>
            <a:custGeom>
              <a:rect b="b" l="l" r="r" t="t"/>
              <a:pathLst>
                <a:path extrusionOk="0" h="78765" w="78825">
                  <a:moveTo>
                    <a:pt x="39413" y="3701"/>
                  </a:moveTo>
                  <a:cubicBezTo>
                    <a:pt x="59089" y="3701"/>
                    <a:pt x="75124" y="19677"/>
                    <a:pt x="75124" y="39412"/>
                  </a:cubicBezTo>
                  <a:cubicBezTo>
                    <a:pt x="75124" y="59088"/>
                    <a:pt x="59089" y="75123"/>
                    <a:pt x="39413" y="75123"/>
                  </a:cubicBezTo>
                  <a:cubicBezTo>
                    <a:pt x="19677" y="75123"/>
                    <a:pt x="3701" y="59088"/>
                    <a:pt x="3701" y="39412"/>
                  </a:cubicBezTo>
                  <a:cubicBezTo>
                    <a:pt x="3701" y="19677"/>
                    <a:pt x="19677" y="3701"/>
                    <a:pt x="39413" y="3701"/>
                  </a:cubicBezTo>
                  <a:close/>
                  <a:moveTo>
                    <a:pt x="39413" y="1"/>
                  </a:moveTo>
                  <a:cubicBezTo>
                    <a:pt x="17680" y="1"/>
                    <a:pt x="1" y="17680"/>
                    <a:pt x="1" y="39412"/>
                  </a:cubicBezTo>
                  <a:cubicBezTo>
                    <a:pt x="1" y="61085"/>
                    <a:pt x="17680" y="78765"/>
                    <a:pt x="39413" y="78765"/>
                  </a:cubicBezTo>
                  <a:cubicBezTo>
                    <a:pt x="61086" y="78765"/>
                    <a:pt x="78766" y="61085"/>
                    <a:pt x="78766" y="39412"/>
                  </a:cubicBezTo>
                  <a:cubicBezTo>
                    <a:pt x="78824" y="17680"/>
                    <a:pt x="61145" y="1"/>
                    <a:pt x="394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Spaghetti: Data Architectures Often Lack </a:t>
            </a:r>
            <a:endParaRPr/>
          </a:p>
          <a:p>
            <a:pPr indent="0" lvl="0" marL="0" rtl="0" algn="l">
              <a:spcBef>
                <a:spcPts val="0"/>
              </a:spcBef>
              <a:spcAft>
                <a:spcPts val="0"/>
              </a:spcAft>
              <a:buNone/>
            </a:pPr>
            <a:r>
              <a:rPr lang="en-US"/>
              <a:t>Rigor</a:t>
            </a:r>
            <a:endParaRPr/>
          </a:p>
        </p:txBody>
      </p:sp>
      <p:pic>
        <p:nvPicPr>
          <p:cNvPr id="552" name="Google Shape;552;p77"/>
          <p:cNvPicPr preferRelativeResize="0"/>
          <p:nvPr/>
        </p:nvPicPr>
        <p:blipFill rotWithShape="1">
          <a:blip r:embed="rId3">
            <a:alphaModFix/>
          </a:blip>
          <a:srcRect b="0" l="0" r="0" t="19204"/>
          <a:stretch/>
        </p:blipFill>
        <p:spPr>
          <a:xfrm>
            <a:off x="1459775" y="2523824"/>
            <a:ext cx="21464460" cy="97553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7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Centralized Event Streams. Decentralized Data Products.</a:t>
            </a:r>
            <a:endParaRPr/>
          </a:p>
        </p:txBody>
      </p:sp>
      <p:sp>
        <p:nvSpPr>
          <p:cNvPr id="559" name="Google Shape;559;p78"/>
          <p:cNvSpPr/>
          <p:nvPr/>
        </p:nvSpPr>
        <p:spPr>
          <a:xfrm>
            <a:off x="11870970" y="6945593"/>
            <a:ext cx="646613" cy="64490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560" name="Google Shape;560;p78"/>
          <p:cNvSpPr/>
          <p:nvPr/>
        </p:nvSpPr>
        <p:spPr>
          <a:xfrm>
            <a:off x="11663102" y="6739435"/>
            <a:ext cx="1058924" cy="1058068"/>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561" name="Google Shape;561;p78"/>
          <p:cNvGrpSpPr/>
          <p:nvPr/>
        </p:nvGrpSpPr>
        <p:grpSpPr>
          <a:xfrm>
            <a:off x="15495533" y="9524334"/>
            <a:ext cx="923520" cy="316151"/>
            <a:chOff x="14143026" y="8073354"/>
            <a:chExt cx="724329" cy="247961"/>
          </a:xfrm>
        </p:grpSpPr>
        <p:sp>
          <p:nvSpPr>
            <p:cNvPr id="562" name="Google Shape;562;p78"/>
            <p:cNvSpPr/>
            <p:nvPr/>
          </p:nvSpPr>
          <p:spPr>
            <a:xfrm>
              <a:off x="14351456" y="8073354"/>
              <a:ext cx="88209" cy="94647"/>
            </a:xfrm>
            <a:custGeom>
              <a:rect b="b" l="l" r="r" t="t"/>
              <a:pathLst>
                <a:path extrusionOk="0" h="1573" w="1466">
                  <a:moveTo>
                    <a:pt x="644" y="298"/>
                  </a:moveTo>
                  <a:cubicBezTo>
                    <a:pt x="977" y="298"/>
                    <a:pt x="1132" y="513"/>
                    <a:pt x="1132" y="786"/>
                  </a:cubicBezTo>
                  <a:cubicBezTo>
                    <a:pt x="1132" y="1072"/>
                    <a:pt x="977" y="1287"/>
                    <a:pt x="644" y="1287"/>
                  </a:cubicBezTo>
                  <a:lnTo>
                    <a:pt x="322" y="1287"/>
                  </a:lnTo>
                  <a:lnTo>
                    <a:pt x="322" y="298"/>
                  </a:lnTo>
                  <a:close/>
                  <a:moveTo>
                    <a:pt x="644" y="1"/>
                  </a:moveTo>
                  <a:lnTo>
                    <a:pt x="644" y="13"/>
                  </a:lnTo>
                  <a:lnTo>
                    <a:pt x="1" y="13"/>
                  </a:lnTo>
                  <a:lnTo>
                    <a:pt x="1" y="1572"/>
                  </a:lnTo>
                  <a:lnTo>
                    <a:pt x="644" y="1572"/>
                  </a:lnTo>
                  <a:cubicBezTo>
                    <a:pt x="1132" y="1572"/>
                    <a:pt x="1465" y="1263"/>
                    <a:pt x="1465" y="786"/>
                  </a:cubicBezTo>
                  <a:cubicBezTo>
                    <a:pt x="1465" y="310"/>
                    <a:pt x="1132" y="1"/>
                    <a:pt x="64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63" name="Google Shape;563;p78"/>
            <p:cNvSpPr/>
            <p:nvPr/>
          </p:nvSpPr>
          <p:spPr>
            <a:xfrm>
              <a:off x="14451038" y="8101333"/>
              <a:ext cx="68112" cy="68112"/>
            </a:xfrm>
            <a:custGeom>
              <a:rect b="b" l="l" r="r" t="t"/>
              <a:pathLst>
                <a:path extrusionOk="0" h="1132" w="1132">
                  <a:moveTo>
                    <a:pt x="584" y="262"/>
                  </a:moveTo>
                  <a:cubicBezTo>
                    <a:pt x="751" y="262"/>
                    <a:pt x="870" y="405"/>
                    <a:pt x="870" y="560"/>
                  </a:cubicBezTo>
                  <a:cubicBezTo>
                    <a:pt x="870" y="726"/>
                    <a:pt x="751" y="857"/>
                    <a:pt x="584" y="857"/>
                  </a:cubicBezTo>
                  <a:cubicBezTo>
                    <a:pt x="406" y="857"/>
                    <a:pt x="299" y="726"/>
                    <a:pt x="299" y="560"/>
                  </a:cubicBezTo>
                  <a:cubicBezTo>
                    <a:pt x="299" y="405"/>
                    <a:pt x="406" y="262"/>
                    <a:pt x="584" y="262"/>
                  </a:cubicBezTo>
                  <a:close/>
                  <a:moveTo>
                    <a:pt x="525" y="0"/>
                  </a:moveTo>
                  <a:cubicBezTo>
                    <a:pt x="227" y="0"/>
                    <a:pt x="1" y="238"/>
                    <a:pt x="1" y="560"/>
                  </a:cubicBezTo>
                  <a:cubicBezTo>
                    <a:pt x="1" y="893"/>
                    <a:pt x="227" y="1131"/>
                    <a:pt x="525" y="1131"/>
                  </a:cubicBezTo>
                  <a:cubicBezTo>
                    <a:pt x="668" y="1131"/>
                    <a:pt x="775" y="1072"/>
                    <a:pt x="846" y="976"/>
                  </a:cubicBezTo>
                  <a:lnTo>
                    <a:pt x="846" y="1095"/>
                  </a:lnTo>
                  <a:lnTo>
                    <a:pt x="1132" y="1095"/>
                  </a:lnTo>
                  <a:lnTo>
                    <a:pt x="1132" y="12"/>
                  </a:lnTo>
                  <a:lnTo>
                    <a:pt x="846" y="12"/>
                  </a:lnTo>
                  <a:lnTo>
                    <a:pt x="846" y="143"/>
                  </a:lnTo>
                  <a:cubicBezTo>
                    <a:pt x="775" y="60"/>
                    <a:pt x="668" y="0"/>
                    <a:pt x="52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64" name="Google Shape;564;p78"/>
            <p:cNvSpPr/>
            <p:nvPr/>
          </p:nvSpPr>
          <p:spPr>
            <a:xfrm>
              <a:off x="14531305" y="8082680"/>
              <a:ext cx="58786" cy="86765"/>
            </a:xfrm>
            <a:custGeom>
              <a:rect b="b" l="l" r="r" t="t"/>
              <a:pathLst>
                <a:path extrusionOk="0" h="1442" w="977">
                  <a:moveTo>
                    <a:pt x="215" y="0"/>
                  </a:moveTo>
                  <a:lnTo>
                    <a:pt x="215" y="322"/>
                  </a:lnTo>
                  <a:lnTo>
                    <a:pt x="0" y="322"/>
                  </a:lnTo>
                  <a:lnTo>
                    <a:pt x="0" y="596"/>
                  </a:lnTo>
                  <a:lnTo>
                    <a:pt x="215" y="596"/>
                  </a:lnTo>
                  <a:lnTo>
                    <a:pt x="215" y="1012"/>
                  </a:lnTo>
                  <a:cubicBezTo>
                    <a:pt x="215" y="1286"/>
                    <a:pt x="346" y="1441"/>
                    <a:pt x="619" y="1441"/>
                  </a:cubicBezTo>
                  <a:cubicBezTo>
                    <a:pt x="762" y="1441"/>
                    <a:pt x="881" y="1382"/>
                    <a:pt x="977" y="1322"/>
                  </a:cubicBezTo>
                  <a:lnTo>
                    <a:pt x="870" y="1096"/>
                  </a:lnTo>
                  <a:cubicBezTo>
                    <a:pt x="810" y="1143"/>
                    <a:pt x="739" y="1167"/>
                    <a:pt x="667" y="1167"/>
                  </a:cubicBezTo>
                  <a:cubicBezTo>
                    <a:pt x="572" y="1167"/>
                    <a:pt x="500" y="1132"/>
                    <a:pt x="500" y="989"/>
                  </a:cubicBezTo>
                  <a:lnTo>
                    <a:pt x="500" y="596"/>
                  </a:lnTo>
                  <a:lnTo>
                    <a:pt x="893" y="596"/>
                  </a:lnTo>
                  <a:lnTo>
                    <a:pt x="893" y="322"/>
                  </a:lnTo>
                  <a:lnTo>
                    <a:pt x="512" y="322"/>
                  </a:lnTo>
                  <a:lnTo>
                    <a:pt x="51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65" name="Google Shape;565;p78"/>
            <p:cNvSpPr/>
            <p:nvPr/>
          </p:nvSpPr>
          <p:spPr>
            <a:xfrm>
              <a:off x="14595085" y="8101333"/>
              <a:ext cx="68112" cy="68112"/>
            </a:xfrm>
            <a:custGeom>
              <a:rect b="b" l="l" r="r" t="t"/>
              <a:pathLst>
                <a:path extrusionOk="0" h="1132" w="1132">
                  <a:moveTo>
                    <a:pt x="583" y="262"/>
                  </a:moveTo>
                  <a:cubicBezTo>
                    <a:pt x="750" y="262"/>
                    <a:pt x="869" y="405"/>
                    <a:pt x="869" y="560"/>
                  </a:cubicBezTo>
                  <a:cubicBezTo>
                    <a:pt x="869" y="726"/>
                    <a:pt x="750" y="857"/>
                    <a:pt x="583" y="857"/>
                  </a:cubicBezTo>
                  <a:cubicBezTo>
                    <a:pt x="405" y="857"/>
                    <a:pt x="298" y="726"/>
                    <a:pt x="298" y="560"/>
                  </a:cubicBezTo>
                  <a:cubicBezTo>
                    <a:pt x="298" y="405"/>
                    <a:pt x="405" y="262"/>
                    <a:pt x="583" y="262"/>
                  </a:cubicBezTo>
                  <a:close/>
                  <a:moveTo>
                    <a:pt x="524" y="0"/>
                  </a:moveTo>
                  <a:cubicBezTo>
                    <a:pt x="226" y="0"/>
                    <a:pt x="0" y="238"/>
                    <a:pt x="0" y="560"/>
                  </a:cubicBezTo>
                  <a:cubicBezTo>
                    <a:pt x="0" y="893"/>
                    <a:pt x="226" y="1131"/>
                    <a:pt x="524" y="1131"/>
                  </a:cubicBezTo>
                  <a:cubicBezTo>
                    <a:pt x="679" y="1131"/>
                    <a:pt x="774" y="1072"/>
                    <a:pt x="857" y="976"/>
                  </a:cubicBezTo>
                  <a:lnTo>
                    <a:pt x="857" y="1095"/>
                  </a:lnTo>
                  <a:lnTo>
                    <a:pt x="1131" y="1095"/>
                  </a:lnTo>
                  <a:lnTo>
                    <a:pt x="1131" y="12"/>
                  </a:lnTo>
                  <a:lnTo>
                    <a:pt x="857" y="12"/>
                  </a:lnTo>
                  <a:lnTo>
                    <a:pt x="857" y="143"/>
                  </a:lnTo>
                  <a:cubicBezTo>
                    <a:pt x="774" y="60"/>
                    <a:pt x="679" y="0"/>
                    <a:pt x="52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66" name="Google Shape;566;p78"/>
            <p:cNvSpPr/>
            <p:nvPr/>
          </p:nvSpPr>
          <p:spPr>
            <a:xfrm>
              <a:off x="14143026" y="8224502"/>
              <a:ext cx="141881" cy="94647"/>
            </a:xfrm>
            <a:custGeom>
              <a:rect b="b" l="l" r="r" t="t"/>
              <a:pathLst>
                <a:path extrusionOk="0" h="1573" w="2358">
                  <a:moveTo>
                    <a:pt x="0" y="1"/>
                  </a:moveTo>
                  <a:lnTo>
                    <a:pt x="465" y="1572"/>
                  </a:lnTo>
                  <a:lnTo>
                    <a:pt x="834" y="1572"/>
                  </a:lnTo>
                  <a:lnTo>
                    <a:pt x="1179" y="453"/>
                  </a:lnTo>
                  <a:lnTo>
                    <a:pt x="1524" y="1572"/>
                  </a:lnTo>
                  <a:lnTo>
                    <a:pt x="1893" y="1572"/>
                  </a:lnTo>
                  <a:lnTo>
                    <a:pt x="2358" y="1"/>
                  </a:lnTo>
                  <a:lnTo>
                    <a:pt x="2036" y="1"/>
                  </a:lnTo>
                  <a:lnTo>
                    <a:pt x="1703" y="1215"/>
                  </a:lnTo>
                  <a:lnTo>
                    <a:pt x="1357" y="1"/>
                  </a:lnTo>
                  <a:lnTo>
                    <a:pt x="1012" y="1"/>
                  </a:lnTo>
                  <a:lnTo>
                    <a:pt x="667" y="1215"/>
                  </a:lnTo>
                  <a:lnTo>
                    <a:pt x="33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67" name="Google Shape;567;p78"/>
            <p:cNvSpPr/>
            <p:nvPr/>
          </p:nvSpPr>
          <p:spPr>
            <a:xfrm>
              <a:off x="14284848" y="8252481"/>
              <a:ext cx="68112" cy="68112"/>
            </a:xfrm>
            <a:custGeom>
              <a:rect b="b" l="l" r="r" t="t"/>
              <a:pathLst>
                <a:path extrusionOk="0" h="1132" w="1132">
                  <a:moveTo>
                    <a:pt x="572" y="274"/>
                  </a:moveTo>
                  <a:cubicBezTo>
                    <a:pt x="739" y="274"/>
                    <a:pt x="858" y="405"/>
                    <a:pt x="858" y="572"/>
                  </a:cubicBezTo>
                  <a:cubicBezTo>
                    <a:pt x="858" y="726"/>
                    <a:pt x="739" y="869"/>
                    <a:pt x="572" y="869"/>
                  </a:cubicBezTo>
                  <a:cubicBezTo>
                    <a:pt x="394" y="869"/>
                    <a:pt x="298" y="726"/>
                    <a:pt x="298" y="572"/>
                  </a:cubicBezTo>
                  <a:cubicBezTo>
                    <a:pt x="298" y="405"/>
                    <a:pt x="417" y="274"/>
                    <a:pt x="572" y="274"/>
                  </a:cubicBezTo>
                  <a:close/>
                  <a:moveTo>
                    <a:pt x="513" y="0"/>
                  </a:moveTo>
                  <a:cubicBezTo>
                    <a:pt x="215" y="0"/>
                    <a:pt x="1" y="238"/>
                    <a:pt x="1" y="572"/>
                  </a:cubicBezTo>
                  <a:cubicBezTo>
                    <a:pt x="1" y="893"/>
                    <a:pt x="215" y="1131"/>
                    <a:pt x="513" y="1131"/>
                  </a:cubicBezTo>
                  <a:cubicBezTo>
                    <a:pt x="667" y="1131"/>
                    <a:pt x="775" y="1072"/>
                    <a:pt x="846" y="988"/>
                  </a:cubicBezTo>
                  <a:lnTo>
                    <a:pt x="846" y="1107"/>
                  </a:lnTo>
                  <a:lnTo>
                    <a:pt x="1132" y="1107"/>
                  </a:lnTo>
                  <a:lnTo>
                    <a:pt x="1132" y="36"/>
                  </a:lnTo>
                  <a:lnTo>
                    <a:pt x="846" y="36"/>
                  </a:lnTo>
                  <a:lnTo>
                    <a:pt x="846" y="155"/>
                  </a:lnTo>
                  <a:cubicBezTo>
                    <a:pt x="775" y="60"/>
                    <a:pt x="667" y="0"/>
                    <a:pt x="51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68" name="Google Shape;568;p78"/>
            <p:cNvSpPr/>
            <p:nvPr/>
          </p:nvSpPr>
          <p:spPr>
            <a:xfrm>
              <a:off x="14371553" y="8251759"/>
              <a:ext cx="44466" cy="67390"/>
            </a:xfrm>
            <a:custGeom>
              <a:rect b="b" l="l" r="r" t="t"/>
              <a:pathLst>
                <a:path extrusionOk="0" h="1120" w="739">
                  <a:moveTo>
                    <a:pt x="584" y="0"/>
                  </a:moveTo>
                  <a:cubicBezTo>
                    <a:pt x="465" y="0"/>
                    <a:pt x="357" y="36"/>
                    <a:pt x="286" y="143"/>
                  </a:cubicBezTo>
                  <a:lnTo>
                    <a:pt x="286" y="24"/>
                  </a:lnTo>
                  <a:lnTo>
                    <a:pt x="0" y="24"/>
                  </a:lnTo>
                  <a:lnTo>
                    <a:pt x="0" y="1119"/>
                  </a:lnTo>
                  <a:lnTo>
                    <a:pt x="298" y="1119"/>
                  </a:lnTo>
                  <a:lnTo>
                    <a:pt x="298" y="524"/>
                  </a:lnTo>
                  <a:cubicBezTo>
                    <a:pt x="298" y="369"/>
                    <a:pt x="381" y="274"/>
                    <a:pt x="524" y="274"/>
                  </a:cubicBezTo>
                  <a:cubicBezTo>
                    <a:pt x="584" y="274"/>
                    <a:pt x="655" y="298"/>
                    <a:pt x="703" y="310"/>
                  </a:cubicBezTo>
                  <a:lnTo>
                    <a:pt x="738" y="24"/>
                  </a:lnTo>
                  <a:cubicBezTo>
                    <a:pt x="703" y="12"/>
                    <a:pt x="655" y="0"/>
                    <a:pt x="58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69" name="Google Shape;569;p78"/>
            <p:cNvSpPr/>
            <p:nvPr/>
          </p:nvSpPr>
          <p:spPr>
            <a:xfrm>
              <a:off x="14420953" y="8252421"/>
              <a:ext cx="65284" cy="68895"/>
            </a:xfrm>
            <a:custGeom>
              <a:rect b="b" l="l" r="r" t="t"/>
              <a:pathLst>
                <a:path extrusionOk="0" h="1145" w="1085">
                  <a:moveTo>
                    <a:pt x="548" y="239"/>
                  </a:moveTo>
                  <a:cubicBezTo>
                    <a:pt x="679" y="239"/>
                    <a:pt x="751" y="335"/>
                    <a:pt x="787" y="466"/>
                  </a:cubicBezTo>
                  <a:lnTo>
                    <a:pt x="310" y="466"/>
                  </a:lnTo>
                  <a:cubicBezTo>
                    <a:pt x="334" y="335"/>
                    <a:pt x="418" y="239"/>
                    <a:pt x="548" y="239"/>
                  </a:cubicBezTo>
                  <a:close/>
                  <a:moveTo>
                    <a:pt x="571" y="1"/>
                  </a:moveTo>
                  <a:cubicBezTo>
                    <a:pt x="564" y="1"/>
                    <a:pt x="556" y="1"/>
                    <a:pt x="548" y="1"/>
                  </a:cubicBezTo>
                  <a:cubicBezTo>
                    <a:pt x="215" y="1"/>
                    <a:pt x="1" y="239"/>
                    <a:pt x="1" y="585"/>
                  </a:cubicBezTo>
                  <a:cubicBezTo>
                    <a:pt x="1" y="930"/>
                    <a:pt x="239" y="1144"/>
                    <a:pt x="560" y="1144"/>
                  </a:cubicBezTo>
                  <a:cubicBezTo>
                    <a:pt x="739" y="1144"/>
                    <a:pt x="906" y="1108"/>
                    <a:pt x="1025" y="989"/>
                  </a:cubicBezTo>
                  <a:lnTo>
                    <a:pt x="858" y="787"/>
                  </a:lnTo>
                  <a:cubicBezTo>
                    <a:pt x="787" y="847"/>
                    <a:pt x="679" y="894"/>
                    <a:pt x="596" y="894"/>
                  </a:cubicBezTo>
                  <a:cubicBezTo>
                    <a:pt x="441" y="894"/>
                    <a:pt x="334" y="835"/>
                    <a:pt x="310" y="668"/>
                  </a:cubicBezTo>
                  <a:lnTo>
                    <a:pt x="1084" y="668"/>
                  </a:lnTo>
                  <a:lnTo>
                    <a:pt x="1084" y="573"/>
                  </a:lnTo>
                  <a:cubicBezTo>
                    <a:pt x="1084" y="236"/>
                    <a:pt x="880" y="1"/>
                    <a:pt x="57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70" name="Google Shape;570;p78"/>
            <p:cNvSpPr/>
            <p:nvPr/>
          </p:nvSpPr>
          <p:spPr>
            <a:xfrm>
              <a:off x="14500498" y="8220952"/>
              <a:ext cx="61674" cy="96753"/>
            </a:xfrm>
            <a:custGeom>
              <a:rect b="b" l="l" r="r" t="t"/>
              <a:pathLst>
                <a:path extrusionOk="0" h="1608" w="1025">
                  <a:moveTo>
                    <a:pt x="0" y="0"/>
                  </a:moveTo>
                  <a:lnTo>
                    <a:pt x="0" y="1608"/>
                  </a:lnTo>
                  <a:lnTo>
                    <a:pt x="298" y="1608"/>
                  </a:lnTo>
                  <a:lnTo>
                    <a:pt x="298" y="1012"/>
                  </a:lnTo>
                  <a:cubicBezTo>
                    <a:pt x="298" y="858"/>
                    <a:pt x="405" y="774"/>
                    <a:pt x="512" y="774"/>
                  </a:cubicBezTo>
                  <a:cubicBezTo>
                    <a:pt x="655" y="774"/>
                    <a:pt x="727" y="858"/>
                    <a:pt x="727" y="1012"/>
                  </a:cubicBezTo>
                  <a:lnTo>
                    <a:pt x="727" y="1608"/>
                  </a:lnTo>
                  <a:lnTo>
                    <a:pt x="1024" y="1608"/>
                  </a:lnTo>
                  <a:lnTo>
                    <a:pt x="1024" y="929"/>
                  </a:lnTo>
                  <a:cubicBezTo>
                    <a:pt x="1024" y="679"/>
                    <a:pt x="858" y="512"/>
                    <a:pt x="608" y="512"/>
                  </a:cubicBezTo>
                  <a:cubicBezTo>
                    <a:pt x="489" y="512"/>
                    <a:pt x="369" y="560"/>
                    <a:pt x="298" y="655"/>
                  </a:cubicBezTo>
                  <a:lnTo>
                    <a:pt x="29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71" name="Google Shape;571;p78"/>
            <p:cNvSpPr/>
            <p:nvPr/>
          </p:nvSpPr>
          <p:spPr>
            <a:xfrm>
              <a:off x="14576433" y="8252421"/>
              <a:ext cx="70279" cy="68173"/>
            </a:xfrm>
            <a:custGeom>
              <a:rect b="b" l="l" r="r" t="t"/>
              <a:pathLst>
                <a:path extrusionOk="0" h="1133" w="1168">
                  <a:moveTo>
                    <a:pt x="572" y="275"/>
                  </a:moveTo>
                  <a:cubicBezTo>
                    <a:pt x="727" y="275"/>
                    <a:pt x="846" y="394"/>
                    <a:pt x="846" y="573"/>
                  </a:cubicBezTo>
                  <a:cubicBezTo>
                    <a:pt x="846" y="751"/>
                    <a:pt x="727" y="870"/>
                    <a:pt x="572" y="870"/>
                  </a:cubicBezTo>
                  <a:cubicBezTo>
                    <a:pt x="405" y="870"/>
                    <a:pt x="286" y="751"/>
                    <a:pt x="286" y="573"/>
                  </a:cubicBezTo>
                  <a:cubicBezTo>
                    <a:pt x="286" y="394"/>
                    <a:pt x="405" y="275"/>
                    <a:pt x="572" y="275"/>
                  </a:cubicBezTo>
                  <a:close/>
                  <a:moveTo>
                    <a:pt x="606" y="1"/>
                  </a:moveTo>
                  <a:cubicBezTo>
                    <a:pt x="599" y="1"/>
                    <a:pt x="591" y="1"/>
                    <a:pt x="584" y="1"/>
                  </a:cubicBezTo>
                  <a:cubicBezTo>
                    <a:pt x="250" y="1"/>
                    <a:pt x="0" y="239"/>
                    <a:pt x="0" y="573"/>
                  </a:cubicBezTo>
                  <a:cubicBezTo>
                    <a:pt x="0" y="894"/>
                    <a:pt x="239" y="1132"/>
                    <a:pt x="584" y="1132"/>
                  </a:cubicBezTo>
                  <a:cubicBezTo>
                    <a:pt x="905" y="1132"/>
                    <a:pt x="1167" y="894"/>
                    <a:pt x="1167" y="573"/>
                  </a:cubicBezTo>
                  <a:cubicBezTo>
                    <a:pt x="1167" y="247"/>
                    <a:pt x="917" y="1"/>
                    <a:pt x="60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72" name="Google Shape;572;p78"/>
            <p:cNvSpPr/>
            <p:nvPr/>
          </p:nvSpPr>
          <p:spPr>
            <a:xfrm>
              <a:off x="14660972" y="8253203"/>
              <a:ext cx="62396" cy="67390"/>
            </a:xfrm>
            <a:custGeom>
              <a:rect b="b" l="l" r="r" t="t"/>
              <a:pathLst>
                <a:path extrusionOk="0" h="1120" w="1037">
                  <a:moveTo>
                    <a:pt x="0" y="0"/>
                  </a:moveTo>
                  <a:lnTo>
                    <a:pt x="0" y="631"/>
                  </a:lnTo>
                  <a:cubicBezTo>
                    <a:pt x="0" y="976"/>
                    <a:pt x="239" y="1119"/>
                    <a:pt x="500" y="1119"/>
                  </a:cubicBezTo>
                  <a:cubicBezTo>
                    <a:pt x="774" y="1119"/>
                    <a:pt x="1012" y="976"/>
                    <a:pt x="1012" y="631"/>
                  </a:cubicBezTo>
                  <a:lnTo>
                    <a:pt x="1036" y="631"/>
                  </a:lnTo>
                  <a:lnTo>
                    <a:pt x="1036" y="0"/>
                  </a:lnTo>
                  <a:lnTo>
                    <a:pt x="739" y="0"/>
                  </a:lnTo>
                  <a:lnTo>
                    <a:pt x="739" y="595"/>
                  </a:lnTo>
                  <a:cubicBezTo>
                    <a:pt x="739" y="762"/>
                    <a:pt x="631" y="834"/>
                    <a:pt x="512" y="834"/>
                  </a:cubicBezTo>
                  <a:cubicBezTo>
                    <a:pt x="381" y="834"/>
                    <a:pt x="298" y="774"/>
                    <a:pt x="298" y="595"/>
                  </a:cubicBezTo>
                  <a:lnTo>
                    <a:pt x="29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73" name="Google Shape;573;p78"/>
            <p:cNvSpPr/>
            <p:nvPr/>
          </p:nvSpPr>
          <p:spPr>
            <a:xfrm>
              <a:off x="14736185" y="8251759"/>
              <a:ext cx="58064" cy="69557"/>
            </a:xfrm>
            <a:custGeom>
              <a:rect b="b" l="l" r="r" t="t"/>
              <a:pathLst>
                <a:path extrusionOk="0" h="1156" w="965">
                  <a:moveTo>
                    <a:pt x="501" y="0"/>
                  </a:moveTo>
                  <a:cubicBezTo>
                    <a:pt x="215" y="0"/>
                    <a:pt x="36" y="131"/>
                    <a:pt x="36" y="357"/>
                  </a:cubicBezTo>
                  <a:cubicBezTo>
                    <a:pt x="36" y="536"/>
                    <a:pt x="155" y="655"/>
                    <a:pt x="417" y="679"/>
                  </a:cubicBezTo>
                  <a:lnTo>
                    <a:pt x="501" y="703"/>
                  </a:lnTo>
                  <a:cubicBezTo>
                    <a:pt x="620" y="727"/>
                    <a:pt x="679" y="738"/>
                    <a:pt x="679" y="798"/>
                  </a:cubicBezTo>
                  <a:cubicBezTo>
                    <a:pt x="679" y="858"/>
                    <a:pt x="620" y="905"/>
                    <a:pt x="489" y="905"/>
                  </a:cubicBezTo>
                  <a:cubicBezTo>
                    <a:pt x="322" y="905"/>
                    <a:pt x="203" y="858"/>
                    <a:pt x="120" y="798"/>
                  </a:cubicBezTo>
                  <a:lnTo>
                    <a:pt x="1" y="1024"/>
                  </a:lnTo>
                  <a:cubicBezTo>
                    <a:pt x="132" y="1131"/>
                    <a:pt x="322" y="1155"/>
                    <a:pt x="477" y="1155"/>
                  </a:cubicBezTo>
                  <a:cubicBezTo>
                    <a:pt x="786" y="1155"/>
                    <a:pt x="965" y="1012"/>
                    <a:pt x="965" y="786"/>
                  </a:cubicBezTo>
                  <a:cubicBezTo>
                    <a:pt x="965" y="596"/>
                    <a:pt x="834" y="488"/>
                    <a:pt x="596" y="465"/>
                  </a:cubicBezTo>
                  <a:lnTo>
                    <a:pt x="501" y="441"/>
                  </a:lnTo>
                  <a:cubicBezTo>
                    <a:pt x="393" y="429"/>
                    <a:pt x="322" y="417"/>
                    <a:pt x="322" y="357"/>
                  </a:cubicBezTo>
                  <a:cubicBezTo>
                    <a:pt x="322" y="298"/>
                    <a:pt x="382" y="250"/>
                    <a:pt x="489" y="250"/>
                  </a:cubicBezTo>
                  <a:cubicBezTo>
                    <a:pt x="608" y="250"/>
                    <a:pt x="739" y="298"/>
                    <a:pt x="834" y="346"/>
                  </a:cubicBezTo>
                  <a:lnTo>
                    <a:pt x="953" y="107"/>
                  </a:lnTo>
                  <a:cubicBezTo>
                    <a:pt x="810" y="24"/>
                    <a:pt x="679" y="0"/>
                    <a:pt x="50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74" name="Google Shape;574;p78"/>
            <p:cNvSpPr/>
            <p:nvPr/>
          </p:nvSpPr>
          <p:spPr>
            <a:xfrm>
              <a:off x="14802071" y="8252421"/>
              <a:ext cx="65284" cy="68895"/>
            </a:xfrm>
            <a:custGeom>
              <a:rect b="b" l="l" r="r" t="t"/>
              <a:pathLst>
                <a:path extrusionOk="0" h="1145" w="1085">
                  <a:moveTo>
                    <a:pt x="549" y="239"/>
                  </a:moveTo>
                  <a:cubicBezTo>
                    <a:pt x="691" y="239"/>
                    <a:pt x="763" y="335"/>
                    <a:pt x="787" y="466"/>
                  </a:cubicBezTo>
                  <a:lnTo>
                    <a:pt x="310" y="466"/>
                  </a:lnTo>
                  <a:cubicBezTo>
                    <a:pt x="346" y="335"/>
                    <a:pt x="418" y="239"/>
                    <a:pt x="549" y="239"/>
                  </a:cubicBezTo>
                  <a:close/>
                  <a:moveTo>
                    <a:pt x="572" y="1"/>
                  </a:moveTo>
                  <a:cubicBezTo>
                    <a:pt x="565" y="1"/>
                    <a:pt x="557" y="1"/>
                    <a:pt x="549" y="1"/>
                  </a:cubicBezTo>
                  <a:cubicBezTo>
                    <a:pt x="227" y="1"/>
                    <a:pt x="1" y="239"/>
                    <a:pt x="1" y="585"/>
                  </a:cubicBezTo>
                  <a:cubicBezTo>
                    <a:pt x="1" y="930"/>
                    <a:pt x="239" y="1144"/>
                    <a:pt x="572" y="1144"/>
                  </a:cubicBezTo>
                  <a:cubicBezTo>
                    <a:pt x="751" y="1144"/>
                    <a:pt x="906" y="1108"/>
                    <a:pt x="1025" y="989"/>
                  </a:cubicBezTo>
                  <a:lnTo>
                    <a:pt x="870" y="787"/>
                  </a:lnTo>
                  <a:cubicBezTo>
                    <a:pt x="787" y="847"/>
                    <a:pt x="691" y="894"/>
                    <a:pt x="596" y="894"/>
                  </a:cubicBezTo>
                  <a:cubicBezTo>
                    <a:pt x="453" y="894"/>
                    <a:pt x="346" y="835"/>
                    <a:pt x="310" y="668"/>
                  </a:cubicBezTo>
                  <a:lnTo>
                    <a:pt x="1084" y="668"/>
                  </a:lnTo>
                  <a:lnTo>
                    <a:pt x="1084" y="573"/>
                  </a:lnTo>
                  <a:cubicBezTo>
                    <a:pt x="1084" y="236"/>
                    <a:pt x="892" y="1"/>
                    <a:pt x="57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grpSp>
      <p:sp>
        <p:nvSpPr>
          <p:cNvPr id="575" name="Google Shape;575;p78"/>
          <p:cNvSpPr/>
          <p:nvPr/>
        </p:nvSpPr>
        <p:spPr>
          <a:xfrm>
            <a:off x="4547378" y="5884997"/>
            <a:ext cx="111471" cy="120677"/>
          </a:xfrm>
          <a:custGeom>
            <a:rect b="b" l="l" r="r" t="t"/>
            <a:pathLst>
              <a:path extrusionOk="0" h="1573" w="1453">
                <a:moveTo>
                  <a:pt x="620" y="286"/>
                </a:moveTo>
                <a:cubicBezTo>
                  <a:pt x="941" y="286"/>
                  <a:pt x="1108" y="489"/>
                  <a:pt x="1108" y="775"/>
                </a:cubicBezTo>
                <a:cubicBezTo>
                  <a:pt x="1108" y="1060"/>
                  <a:pt x="941" y="1263"/>
                  <a:pt x="620" y="1263"/>
                </a:cubicBezTo>
                <a:lnTo>
                  <a:pt x="298" y="1263"/>
                </a:lnTo>
                <a:lnTo>
                  <a:pt x="298" y="286"/>
                </a:lnTo>
                <a:close/>
                <a:moveTo>
                  <a:pt x="631" y="1"/>
                </a:moveTo>
                <a:lnTo>
                  <a:pt x="631" y="13"/>
                </a:lnTo>
                <a:lnTo>
                  <a:pt x="0" y="13"/>
                </a:lnTo>
                <a:lnTo>
                  <a:pt x="0" y="1572"/>
                </a:lnTo>
                <a:lnTo>
                  <a:pt x="631" y="1572"/>
                </a:lnTo>
                <a:cubicBezTo>
                  <a:pt x="1132" y="1572"/>
                  <a:pt x="1453" y="1263"/>
                  <a:pt x="1453" y="786"/>
                </a:cubicBezTo>
                <a:cubicBezTo>
                  <a:pt x="1453" y="310"/>
                  <a:pt x="1132" y="1"/>
                  <a:pt x="63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76" name="Google Shape;576;p78"/>
          <p:cNvSpPr/>
          <p:nvPr/>
        </p:nvSpPr>
        <p:spPr>
          <a:xfrm>
            <a:off x="4678871" y="5884997"/>
            <a:ext cx="97815" cy="119756"/>
          </a:xfrm>
          <a:custGeom>
            <a:rect b="b" l="l" r="r" t="t"/>
            <a:pathLst>
              <a:path extrusionOk="0" h="1561" w="1275">
                <a:moveTo>
                  <a:pt x="632" y="286"/>
                </a:moveTo>
                <a:cubicBezTo>
                  <a:pt x="799" y="286"/>
                  <a:pt x="918" y="310"/>
                  <a:pt x="918" y="465"/>
                </a:cubicBezTo>
                <a:cubicBezTo>
                  <a:pt x="918" y="608"/>
                  <a:pt x="787" y="644"/>
                  <a:pt x="632" y="644"/>
                </a:cubicBezTo>
                <a:lnTo>
                  <a:pt x="322" y="644"/>
                </a:lnTo>
                <a:lnTo>
                  <a:pt x="322" y="286"/>
                </a:lnTo>
                <a:close/>
                <a:moveTo>
                  <a:pt x="668" y="894"/>
                </a:moveTo>
                <a:cubicBezTo>
                  <a:pt x="846" y="894"/>
                  <a:pt x="942" y="941"/>
                  <a:pt x="942" y="1084"/>
                </a:cubicBezTo>
                <a:cubicBezTo>
                  <a:pt x="942" y="1239"/>
                  <a:pt x="846" y="1287"/>
                  <a:pt x="668" y="1287"/>
                </a:cubicBezTo>
                <a:lnTo>
                  <a:pt x="322" y="1287"/>
                </a:lnTo>
                <a:lnTo>
                  <a:pt x="322" y="906"/>
                </a:lnTo>
                <a:lnTo>
                  <a:pt x="322" y="894"/>
                </a:lnTo>
                <a:close/>
                <a:moveTo>
                  <a:pt x="1" y="1"/>
                </a:moveTo>
                <a:lnTo>
                  <a:pt x="1" y="1560"/>
                </a:lnTo>
                <a:lnTo>
                  <a:pt x="680" y="1560"/>
                </a:lnTo>
                <a:cubicBezTo>
                  <a:pt x="1061" y="1560"/>
                  <a:pt x="1275" y="1418"/>
                  <a:pt x="1275" y="1120"/>
                </a:cubicBezTo>
                <a:cubicBezTo>
                  <a:pt x="1275" y="941"/>
                  <a:pt x="1168" y="810"/>
                  <a:pt x="1013" y="763"/>
                </a:cubicBezTo>
                <a:cubicBezTo>
                  <a:pt x="1156" y="715"/>
                  <a:pt x="1239" y="596"/>
                  <a:pt x="1239" y="429"/>
                </a:cubicBezTo>
                <a:cubicBezTo>
                  <a:pt x="1239" y="132"/>
                  <a:pt x="1001" y="1"/>
                  <a:pt x="6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577" name="Google Shape;577;p78"/>
          <p:cNvSpPr/>
          <p:nvPr/>
        </p:nvSpPr>
        <p:spPr>
          <a:xfrm>
            <a:off x="6159448" y="5471456"/>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578" name="Google Shape;578;p78"/>
          <p:cNvSpPr/>
          <p:nvPr/>
        </p:nvSpPr>
        <p:spPr>
          <a:xfrm>
            <a:off x="6294623" y="5507130"/>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579" name="Google Shape;579;p78"/>
          <p:cNvSpPr/>
          <p:nvPr/>
        </p:nvSpPr>
        <p:spPr>
          <a:xfrm>
            <a:off x="6401490" y="5507130"/>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580" name="Google Shape;580;p78"/>
          <p:cNvGrpSpPr/>
          <p:nvPr/>
        </p:nvGrpSpPr>
        <p:grpSpPr>
          <a:xfrm>
            <a:off x="3452937" y="3295549"/>
            <a:ext cx="17478112" cy="8018735"/>
            <a:chOff x="3452937" y="3295549"/>
            <a:chExt cx="17478112" cy="8018735"/>
          </a:xfrm>
        </p:grpSpPr>
        <p:sp>
          <p:nvSpPr>
            <p:cNvPr id="581" name="Google Shape;581;p78"/>
            <p:cNvSpPr/>
            <p:nvPr/>
          </p:nvSpPr>
          <p:spPr>
            <a:xfrm>
              <a:off x="3452937" y="7297584"/>
              <a:ext cx="6791604" cy="32290"/>
            </a:xfrm>
            <a:custGeom>
              <a:rect b="b" l="l" r="r" t="t"/>
              <a:pathLst>
                <a:path extrusionOk="0" h="453" w="33005">
                  <a:moveTo>
                    <a:pt x="0" y="0"/>
                  </a:moveTo>
                  <a:lnTo>
                    <a:pt x="0" y="453"/>
                  </a:lnTo>
                  <a:lnTo>
                    <a:pt x="33004" y="453"/>
                  </a:lnTo>
                  <a:lnTo>
                    <a:pt x="3300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2" name="Google Shape;582;p78"/>
            <p:cNvSpPr/>
            <p:nvPr/>
          </p:nvSpPr>
          <p:spPr>
            <a:xfrm>
              <a:off x="14139445" y="7297584"/>
              <a:ext cx="6791604" cy="32290"/>
            </a:xfrm>
            <a:custGeom>
              <a:rect b="b" l="l" r="r" t="t"/>
              <a:pathLst>
                <a:path extrusionOk="0" h="453" w="33005">
                  <a:moveTo>
                    <a:pt x="0" y="0"/>
                  </a:moveTo>
                  <a:lnTo>
                    <a:pt x="0" y="453"/>
                  </a:lnTo>
                  <a:lnTo>
                    <a:pt x="33004" y="453"/>
                  </a:lnTo>
                  <a:lnTo>
                    <a:pt x="3300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3" name="Google Shape;583;p78"/>
            <p:cNvSpPr/>
            <p:nvPr/>
          </p:nvSpPr>
          <p:spPr>
            <a:xfrm>
              <a:off x="12176393" y="8976740"/>
              <a:ext cx="32352" cy="1421209"/>
            </a:xfrm>
            <a:custGeom>
              <a:rect b="b" l="l" r="r" t="t"/>
              <a:pathLst>
                <a:path extrusionOk="0" h="19944" w="454">
                  <a:moveTo>
                    <a:pt x="1" y="1"/>
                  </a:moveTo>
                  <a:lnTo>
                    <a:pt x="1" y="19944"/>
                  </a:lnTo>
                  <a:lnTo>
                    <a:pt x="453" y="19944"/>
                  </a:lnTo>
                  <a:lnTo>
                    <a:pt x="453"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4" name="Google Shape;584;p78"/>
            <p:cNvSpPr/>
            <p:nvPr/>
          </p:nvSpPr>
          <p:spPr>
            <a:xfrm>
              <a:off x="10804428" y="8802212"/>
              <a:ext cx="560104" cy="721222"/>
            </a:xfrm>
            <a:custGeom>
              <a:rect b="b" l="l" r="r" t="t"/>
              <a:pathLst>
                <a:path extrusionOk="0" h="10121" w="7860">
                  <a:moveTo>
                    <a:pt x="7454" y="0"/>
                  </a:moveTo>
                  <a:cubicBezTo>
                    <a:pt x="6466" y="1869"/>
                    <a:pt x="5323" y="3655"/>
                    <a:pt x="4025" y="5334"/>
                  </a:cubicBezTo>
                  <a:cubicBezTo>
                    <a:pt x="2811" y="6918"/>
                    <a:pt x="1453" y="8418"/>
                    <a:pt x="1" y="9787"/>
                  </a:cubicBezTo>
                  <a:lnTo>
                    <a:pt x="310" y="10120"/>
                  </a:lnTo>
                  <a:cubicBezTo>
                    <a:pt x="1787" y="8727"/>
                    <a:pt x="3156" y="7215"/>
                    <a:pt x="4382" y="5608"/>
                  </a:cubicBezTo>
                  <a:cubicBezTo>
                    <a:pt x="5680" y="3905"/>
                    <a:pt x="6859" y="2096"/>
                    <a:pt x="7859" y="203"/>
                  </a:cubicBezTo>
                  <a:lnTo>
                    <a:pt x="745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5" name="Google Shape;585;p78"/>
            <p:cNvSpPr/>
            <p:nvPr/>
          </p:nvSpPr>
          <p:spPr>
            <a:xfrm rot="-9900021">
              <a:off x="9091187" y="8102660"/>
              <a:ext cx="2193248" cy="1424589"/>
            </a:xfrm>
            <a:custGeom>
              <a:rect b="b" l="l" r="r" t="t"/>
              <a:pathLst>
                <a:path extrusionOk="0" h="19992" w="30779">
                  <a:moveTo>
                    <a:pt x="30421" y="1"/>
                  </a:moveTo>
                  <a:cubicBezTo>
                    <a:pt x="26539" y="4978"/>
                    <a:pt x="21860" y="9204"/>
                    <a:pt x="16538" y="12562"/>
                  </a:cubicBezTo>
                  <a:cubicBezTo>
                    <a:pt x="11442" y="15788"/>
                    <a:pt x="5882" y="18146"/>
                    <a:pt x="0" y="19563"/>
                  </a:cubicBezTo>
                  <a:lnTo>
                    <a:pt x="108" y="19991"/>
                  </a:lnTo>
                  <a:cubicBezTo>
                    <a:pt x="6025" y="18563"/>
                    <a:pt x="11645" y="16193"/>
                    <a:pt x="16776" y="12931"/>
                  </a:cubicBezTo>
                  <a:cubicBezTo>
                    <a:pt x="22146" y="9538"/>
                    <a:pt x="26849" y="5275"/>
                    <a:pt x="30778" y="275"/>
                  </a:cubicBezTo>
                  <a:lnTo>
                    <a:pt x="30421"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6" name="Google Shape;586;p78"/>
            <p:cNvSpPr/>
            <p:nvPr/>
          </p:nvSpPr>
          <p:spPr>
            <a:xfrm>
              <a:off x="6660667" y="8098744"/>
              <a:ext cx="4113270" cy="770748"/>
            </a:xfrm>
            <a:custGeom>
              <a:rect b="b" l="l" r="r" t="t"/>
              <a:pathLst>
                <a:path extrusionOk="0" h="10816" w="57722">
                  <a:moveTo>
                    <a:pt x="56496" y="1"/>
                  </a:moveTo>
                  <a:cubicBezTo>
                    <a:pt x="45356" y="1"/>
                    <a:pt x="34379" y="1097"/>
                    <a:pt x="23801" y="3291"/>
                  </a:cubicBezTo>
                  <a:cubicBezTo>
                    <a:pt x="15514" y="5018"/>
                    <a:pt x="7501" y="7399"/>
                    <a:pt x="0" y="10399"/>
                  </a:cubicBezTo>
                  <a:lnTo>
                    <a:pt x="167" y="10816"/>
                  </a:lnTo>
                  <a:cubicBezTo>
                    <a:pt x="7632" y="7839"/>
                    <a:pt x="15633" y="5458"/>
                    <a:pt x="23884" y="3732"/>
                  </a:cubicBezTo>
                  <a:cubicBezTo>
                    <a:pt x="34388" y="1549"/>
                    <a:pt x="45298" y="452"/>
                    <a:pt x="56341" y="452"/>
                  </a:cubicBezTo>
                  <a:cubicBezTo>
                    <a:pt x="56801" y="452"/>
                    <a:pt x="57261" y="454"/>
                    <a:pt x="57722" y="458"/>
                  </a:cubicBezTo>
                  <a:lnTo>
                    <a:pt x="57722" y="5"/>
                  </a:lnTo>
                  <a:cubicBezTo>
                    <a:pt x="57313" y="2"/>
                    <a:pt x="56905" y="1"/>
                    <a:pt x="5649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7" name="Google Shape;587;p78"/>
            <p:cNvSpPr/>
            <p:nvPr/>
          </p:nvSpPr>
          <p:spPr>
            <a:xfrm>
              <a:off x="9198334" y="9053987"/>
              <a:ext cx="2508922" cy="2260296"/>
            </a:xfrm>
            <a:custGeom>
              <a:rect b="b" l="l" r="r" t="t"/>
              <a:pathLst>
                <a:path extrusionOk="0" h="31719" w="35208">
                  <a:moveTo>
                    <a:pt x="34767" y="0"/>
                  </a:moveTo>
                  <a:cubicBezTo>
                    <a:pt x="33362" y="5060"/>
                    <a:pt x="29743" y="14669"/>
                    <a:pt x="21337" y="22146"/>
                  </a:cubicBezTo>
                  <a:cubicBezTo>
                    <a:pt x="13098" y="29468"/>
                    <a:pt x="4442" y="31004"/>
                    <a:pt x="1" y="31266"/>
                  </a:cubicBezTo>
                  <a:lnTo>
                    <a:pt x="37" y="31718"/>
                  </a:lnTo>
                  <a:cubicBezTo>
                    <a:pt x="4513" y="31445"/>
                    <a:pt x="13276" y="29885"/>
                    <a:pt x="21623" y="22479"/>
                  </a:cubicBezTo>
                  <a:cubicBezTo>
                    <a:pt x="30112" y="14943"/>
                    <a:pt x="33767" y="5239"/>
                    <a:pt x="35208" y="119"/>
                  </a:cubicBezTo>
                  <a:lnTo>
                    <a:pt x="34767"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8" name="Google Shape;588;p78"/>
            <p:cNvSpPr/>
            <p:nvPr/>
          </p:nvSpPr>
          <p:spPr>
            <a:xfrm>
              <a:off x="4984115" y="7642168"/>
              <a:ext cx="5775409" cy="955383"/>
            </a:xfrm>
            <a:custGeom>
              <a:rect b="b" l="l" r="r" t="t"/>
              <a:pathLst>
                <a:path extrusionOk="0" h="13407" w="81047">
                  <a:moveTo>
                    <a:pt x="81046" y="0"/>
                  </a:moveTo>
                  <a:cubicBezTo>
                    <a:pt x="64723" y="155"/>
                    <a:pt x="48364" y="1751"/>
                    <a:pt x="32433" y="4763"/>
                  </a:cubicBezTo>
                  <a:cubicBezTo>
                    <a:pt x="21491" y="6835"/>
                    <a:pt x="10561" y="9585"/>
                    <a:pt x="1" y="12978"/>
                  </a:cubicBezTo>
                  <a:lnTo>
                    <a:pt x="131" y="13407"/>
                  </a:lnTo>
                  <a:cubicBezTo>
                    <a:pt x="10680" y="10025"/>
                    <a:pt x="21575" y="7275"/>
                    <a:pt x="32505" y="5215"/>
                  </a:cubicBezTo>
                  <a:cubicBezTo>
                    <a:pt x="48411" y="2203"/>
                    <a:pt x="64759" y="596"/>
                    <a:pt x="81046" y="453"/>
                  </a:cubicBezTo>
                  <a:lnTo>
                    <a:pt x="81046"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89" name="Google Shape;589;p78"/>
            <p:cNvSpPr/>
            <p:nvPr/>
          </p:nvSpPr>
          <p:spPr>
            <a:xfrm>
              <a:off x="5583988" y="8389641"/>
              <a:ext cx="5610799" cy="2242481"/>
            </a:xfrm>
            <a:custGeom>
              <a:rect b="b" l="l" r="r" t="t"/>
              <a:pathLst>
                <a:path extrusionOk="0" h="31469" w="78737">
                  <a:moveTo>
                    <a:pt x="78391" y="0"/>
                  </a:moveTo>
                  <a:cubicBezTo>
                    <a:pt x="74152" y="5001"/>
                    <a:pt x="69283" y="9561"/>
                    <a:pt x="63925" y="13550"/>
                  </a:cubicBezTo>
                  <a:cubicBezTo>
                    <a:pt x="55400" y="19896"/>
                    <a:pt x="45899" y="24599"/>
                    <a:pt x="35707" y="27516"/>
                  </a:cubicBezTo>
                  <a:cubicBezTo>
                    <a:pt x="27606" y="29847"/>
                    <a:pt x="19258" y="31015"/>
                    <a:pt x="10781" y="31015"/>
                  </a:cubicBezTo>
                  <a:cubicBezTo>
                    <a:pt x="7223" y="31015"/>
                    <a:pt x="3642" y="30809"/>
                    <a:pt x="48" y="30397"/>
                  </a:cubicBezTo>
                  <a:lnTo>
                    <a:pt x="0" y="30837"/>
                  </a:lnTo>
                  <a:cubicBezTo>
                    <a:pt x="3620" y="31254"/>
                    <a:pt x="7227" y="31468"/>
                    <a:pt x="10811" y="31468"/>
                  </a:cubicBezTo>
                  <a:cubicBezTo>
                    <a:pt x="19324" y="31468"/>
                    <a:pt x="27706" y="30290"/>
                    <a:pt x="35838" y="27932"/>
                  </a:cubicBezTo>
                  <a:cubicBezTo>
                    <a:pt x="46077" y="25003"/>
                    <a:pt x="55614" y="20288"/>
                    <a:pt x="64199" y="13907"/>
                  </a:cubicBezTo>
                  <a:cubicBezTo>
                    <a:pt x="69580" y="9894"/>
                    <a:pt x="74462" y="5310"/>
                    <a:pt x="78736" y="286"/>
                  </a:cubicBezTo>
                  <a:lnTo>
                    <a:pt x="78391"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0" name="Google Shape;590;p78"/>
            <p:cNvSpPr/>
            <p:nvPr/>
          </p:nvSpPr>
          <p:spPr>
            <a:xfrm>
              <a:off x="11134489" y="9139643"/>
              <a:ext cx="739109" cy="2077086"/>
            </a:xfrm>
            <a:custGeom>
              <a:rect b="b" l="l" r="r" t="t"/>
              <a:pathLst>
                <a:path extrusionOk="0" h="29148" w="10372">
                  <a:moveTo>
                    <a:pt x="9919" y="1"/>
                  </a:moveTo>
                  <a:cubicBezTo>
                    <a:pt x="9502" y="3978"/>
                    <a:pt x="8764" y="7918"/>
                    <a:pt x="7692" y="11681"/>
                  </a:cubicBezTo>
                  <a:cubicBezTo>
                    <a:pt x="5930" y="17896"/>
                    <a:pt x="3347" y="23694"/>
                    <a:pt x="1" y="28909"/>
                  </a:cubicBezTo>
                  <a:lnTo>
                    <a:pt x="370" y="29147"/>
                  </a:lnTo>
                  <a:cubicBezTo>
                    <a:pt x="3751" y="23885"/>
                    <a:pt x="6347" y="18051"/>
                    <a:pt x="8121" y="11800"/>
                  </a:cubicBezTo>
                  <a:cubicBezTo>
                    <a:pt x="9193" y="8002"/>
                    <a:pt x="9955" y="4049"/>
                    <a:pt x="10371" y="48"/>
                  </a:cubicBezTo>
                  <a:lnTo>
                    <a:pt x="9919"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1" name="Google Shape;591;p78"/>
            <p:cNvSpPr/>
            <p:nvPr/>
          </p:nvSpPr>
          <p:spPr>
            <a:xfrm>
              <a:off x="13021456" y="8802212"/>
              <a:ext cx="559248" cy="721222"/>
            </a:xfrm>
            <a:custGeom>
              <a:rect b="b" l="l" r="r" t="t"/>
              <a:pathLst>
                <a:path extrusionOk="0" h="10121" w="7848">
                  <a:moveTo>
                    <a:pt x="394" y="0"/>
                  </a:moveTo>
                  <a:lnTo>
                    <a:pt x="1" y="203"/>
                  </a:lnTo>
                  <a:cubicBezTo>
                    <a:pt x="989" y="2096"/>
                    <a:pt x="2156" y="3905"/>
                    <a:pt x="3466" y="5608"/>
                  </a:cubicBezTo>
                  <a:cubicBezTo>
                    <a:pt x="4704" y="7215"/>
                    <a:pt x="6061" y="8727"/>
                    <a:pt x="7538" y="10120"/>
                  </a:cubicBezTo>
                  <a:lnTo>
                    <a:pt x="7847" y="9787"/>
                  </a:lnTo>
                  <a:cubicBezTo>
                    <a:pt x="6395" y="8418"/>
                    <a:pt x="5037" y="6918"/>
                    <a:pt x="3823" y="5334"/>
                  </a:cubicBezTo>
                  <a:cubicBezTo>
                    <a:pt x="2537" y="3655"/>
                    <a:pt x="1382" y="1869"/>
                    <a:pt x="3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2" name="Google Shape;592;p78"/>
            <p:cNvSpPr/>
            <p:nvPr/>
          </p:nvSpPr>
          <p:spPr>
            <a:xfrm rot="9900021">
              <a:off x="13099591" y="8102648"/>
              <a:ext cx="2193248" cy="1424589"/>
            </a:xfrm>
            <a:custGeom>
              <a:rect b="b" l="l" r="r" t="t"/>
              <a:pathLst>
                <a:path extrusionOk="0" h="19992" w="30779">
                  <a:moveTo>
                    <a:pt x="358" y="1"/>
                  </a:moveTo>
                  <a:lnTo>
                    <a:pt x="1" y="275"/>
                  </a:lnTo>
                  <a:cubicBezTo>
                    <a:pt x="3930" y="5275"/>
                    <a:pt x="8633" y="9538"/>
                    <a:pt x="14003" y="12931"/>
                  </a:cubicBezTo>
                  <a:cubicBezTo>
                    <a:pt x="19146" y="16193"/>
                    <a:pt x="24754" y="18563"/>
                    <a:pt x="30671" y="19991"/>
                  </a:cubicBezTo>
                  <a:lnTo>
                    <a:pt x="30779" y="19563"/>
                  </a:lnTo>
                  <a:cubicBezTo>
                    <a:pt x="24921" y="18146"/>
                    <a:pt x="19349" y="15788"/>
                    <a:pt x="14241" y="12562"/>
                  </a:cubicBezTo>
                  <a:cubicBezTo>
                    <a:pt x="8919" y="9204"/>
                    <a:pt x="4240" y="4978"/>
                    <a:pt x="3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3" name="Google Shape;593;p78"/>
            <p:cNvSpPr/>
            <p:nvPr/>
          </p:nvSpPr>
          <p:spPr>
            <a:xfrm>
              <a:off x="13612868" y="8099599"/>
              <a:ext cx="4112415" cy="769893"/>
            </a:xfrm>
            <a:custGeom>
              <a:rect b="b" l="l" r="r" t="t"/>
              <a:pathLst>
                <a:path extrusionOk="0" h="10804" w="57710">
                  <a:moveTo>
                    <a:pt x="1224" y="1"/>
                  </a:moveTo>
                  <a:cubicBezTo>
                    <a:pt x="816" y="1"/>
                    <a:pt x="408" y="2"/>
                    <a:pt x="0" y="5"/>
                  </a:cubicBezTo>
                  <a:lnTo>
                    <a:pt x="0" y="457"/>
                  </a:lnTo>
                  <a:cubicBezTo>
                    <a:pt x="456" y="454"/>
                    <a:pt x="912" y="452"/>
                    <a:pt x="1367" y="452"/>
                  </a:cubicBezTo>
                  <a:cubicBezTo>
                    <a:pt x="12402" y="452"/>
                    <a:pt x="23306" y="1559"/>
                    <a:pt x="33814" y="3732"/>
                  </a:cubicBezTo>
                  <a:cubicBezTo>
                    <a:pt x="42089" y="5446"/>
                    <a:pt x="50066" y="7827"/>
                    <a:pt x="57531" y="10804"/>
                  </a:cubicBezTo>
                  <a:lnTo>
                    <a:pt x="57710" y="10399"/>
                  </a:lnTo>
                  <a:cubicBezTo>
                    <a:pt x="50209" y="7411"/>
                    <a:pt x="42208" y="5029"/>
                    <a:pt x="33921" y="3303"/>
                  </a:cubicBezTo>
                  <a:cubicBezTo>
                    <a:pt x="23331" y="1098"/>
                    <a:pt x="12354" y="1"/>
                    <a:pt x="122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4" name="Google Shape;594;p78"/>
            <p:cNvSpPr/>
            <p:nvPr/>
          </p:nvSpPr>
          <p:spPr>
            <a:xfrm>
              <a:off x="12678710" y="9053132"/>
              <a:ext cx="2508067" cy="2261151"/>
            </a:xfrm>
            <a:custGeom>
              <a:rect b="b" l="l" r="r" t="t"/>
              <a:pathLst>
                <a:path extrusionOk="0" h="31731" w="35196">
                  <a:moveTo>
                    <a:pt x="429" y="0"/>
                  </a:moveTo>
                  <a:lnTo>
                    <a:pt x="0" y="119"/>
                  </a:lnTo>
                  <a:cubicBezTo>
                    <a:pt x="1429" y="5239"/>
                    <a:pt x="5084" y="14943"/>
                    <a:pt x="13573" y="22479"/>
                  </a:cubicBezTo>
                  <a:cubicBezTo>
                    <a:pt x="21908" y="29897"/>
                    <a:pt x="30683" y="31457"/>
                    <a:pt x="35159" y="31730"/>
                  </a:cubicBezTo>
                  <a:lnTo>
                    <a:pt x="35195" y="31266"/>
                  </a:lnTo>
                  <a:cubicBezTo>
                    <a:pt x="30754" y="31016"/>
                    <a:pt x="22098" y="29468"/>
                    <a:pt x="13871" y="22146"/>
                  </a:cubicBezTo>
                  <a:cubicBezTo>
                    <a:pt x="5453" y="14669"/>
                    <a:pt x="1846" y="5061"/>
                    <a:pt x="4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5" name="Google Shape;595;p78"/>
            <p:cNvSpPr/>
            <p:nvPr/>
          </p:nvSpPr>
          <p:spPr>
            <a:xfrm>
              <a:off x="13624697" y="7642168"/>
              <a:ext cx="5775409" cy="955383"/>
            </a:xfrm>
            <a:custGeom>
              <a:rect b="b" l="l" r="r" t="t"/>
              <a:pathLst>
                <a:path extrusionOk="0" h="13407" w="81047">
                  <a:moveTo>
                    <a:pt x="1" y="0"/>
                  </a:moveTo>
                  <a:lnTo>
                    <a:pt x="1" y="453"/>
                  </a:lnTo>
                  <a:cubicBezTo>
                    <a:pt x="16312" y="608"/>
                    <a:pt x="32636" y="2203"/>
                    <a:pt x="48543" y="5215"/>
                  </a:cubicBezTo>
                  <a:cubicBezTo>
                    <a:pt x="59484" y="7263"/>
                    <a:pt x="70379" y="10025"/>
                    <a:pt x="80928" y="13407"/>
                  </a:cubicBezTo>
                  <a:lnTo>
                    <a:pt x="81047" y="12978"/>
                  </a:lnTo>
                  <a:cubicBezTo>
                    <a:pt x="70486" y="9597"/>
                    <a:pt x="59568" y="6835"/>
                    <a:pt x="48614" y="4763"/>
                  </a:cubicBezTo>
                  <a:cubicBezTo>
                    <a:pt x="32683" y="1751"/>
                    <a:pt x="16324" y="155"/>
                    <a:pt x="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6" name="Google Shape;596;p78"/>
            <p:cNvSpPr/>
            <p:nvPr/>
          </p:nvSpPr>
          <p:spPr>
            <a:xfrm>
              <a:off x="13189436" y="8390496"/>
              <a:ext cx="5595549" cy="2241626"/>
            </a:xfrm>
            <a:custGeom>
              <a:rect b="b" l="l" r="r" t="t"/>
              <a:pathLst>
                <a:path extrusionOk="0" h="31457" w="78523">
                  <a:moveTo>
                    <a:pt x="346" y="0"/>
                  </a:moveTo>
                  <a:lnTo>
                    <a:pt x="1" y="286"/>
                  </a:lnTo>
                  <a:cubicBezTo>
                    <a:pt x="4239" y="5322"/>
                    <a:pt x="9121" y="9906"/>
                    <a:pt x="14503" y="13907"/>
                  </a:cubicBezTo>
                  <a:cubicBezTo>
                    <a:pt x="23039" y="20276"/>
                    <a:pt x="32553" y="25003"/>
                    <a:pt x="42780" y="27944"/>
                  </a:cubicBezTo>
                  <a:cubicBezTo>
                    <a:pt x="50900" y="30278"/>
                    <a:pt x="59270" y="31456"/>
                    <a:pt x="67747" y="31456"/>
                  </a:cubicBezTo>
                  <a:cubicBezTo>
                    <a:pt x="71319" y="31456"/>
                    <a:pt x="74903" y="31242"/>
                    <a:pt x="78523" y="30837"/>
                  </a:cubicBezTo>
                  <a:lnTo>
                    <a:pt x="78475" y="30397"/>
                  </a:lnTo>
                  <a:cubicBezTo>
                    <a:pt x="74889" y="30809"/>
                    <a:pt x="71316" y="31015"/>
                    <a:pt x="67765" y="31015"/>
                  </a:cubicBezTo>
                  <a:cubicBezTo>
                    <a:pt x="59316" y="31015"/>
                    <a:pt x="50992" y="29850"/>
                    <a:pt x="42911" y="27527"/>
                  </a:cubicBezTo>
                  <a:cubicBezTo>
                    <a:pt x="32743" y="24587"/>
                    <a:pt x="23278" y="19884"/>
                    <a:pt x="14777" y="13549"/>
                  </a:cubicBezTo>
                  <a:cubicBezTo>
                    <a:pt x="9419" y="9561"/>
                    <a:pt x="4573" y="5001"/>
                    <a:pt x="3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7" name="Google Shape;597;p78"/>
            <p:cNvSpPr/>
            <p:nvPr/>
          </p:nvSpPr>
          <p:spPr>
            <a:xfrm>
              <a:off x="12511533" y="9139643"/>
              <a:ext cx="739893" cy="2077086"/>
            </a:xfrm>
            <a:custGeom>
              <a:rect b="b" l="l" r="r" t="t"/>
              <a:pathLst>
                <a:path extrusionOk="0" h="29148" w="10383">
                  <a:moveTo>
                    <a:pt x="453" y="1"/>
                  </a:moveTo>
                  <a:lnTo>
                    <a:pt x="1" y="48"/>
                  </a:lnTo>
                  <a:cubicBezTo>
                    <a:pt x="417" y="4049"/>
                    <a:pt x="1179" y="8014"/>
                    <a:pt x="2251" y="11800"/>
                  </a:cubicBezTo>
                  <a:cubicBezTo>
                    <a:pt x="4025" y="18051"/>
                    <a:pt x="6621" y="23885"/>
                    <a:pt x="10002" y="29147"/>
                  </a:cubicBezTo>
                  <a:lnTo>
                    <a:pt x="10383" y="28909"/>
                  </a:lnTo>
                  <a:cubicBezTo>
                    <a:pt x="7025" y="23694"/>
                    <a:pt x="4442" y="17896"/>
                    <a:pt x="2680" y="11681"/>
                  </a:cubicBezTo>
                  <a:cubicBezTo>
                    <a:pt x="1620" y="7918"/>
                    <a:pt x="870" y="3989"/>
                    <a:pt x="4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8" name="Google Shape;598;p78"/>
            <p:cNvSpPr/>
            <p:nvPr/>
          </p:nvSpPr>
          <p:spPr>
            <a:xfrm flipH="1" rot="10800000">
              <a:off x="12176393" y="4211882"/>
              <a:ext cx="32352" cy="1421209"/>
            </a:xfrm>
            <a:custGeom>
              <a:rect b="b" l="l" r="r" t="t"/>
              <a:pathLst>
                <a:path extrusionOk="0" h="19944" w="454">
                  <a:moveTo>
                    <a:pt x="1" y="1"/>
                  </a:moveTo>
                  <a:lnTo>
                    <a:pt x="1" y="19944"/>
                  </a:lnTo>
                  <a:lnTo>
                    <a:pt x="453" y="19944"/>
                  </a:lnTo>
                  <a:lnTo>
                    <a:pt x="453"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599" name="Google Shape;599;p78"/>
            <p:cNvSpPr/>
            <p:nvPr/>
          </p:nvSpPr>
          <p:spPr>
            <a:xfrm flipH="1" rot="10800000">
              <a:off x="10804428" y="5086397"/>
              <a:ext cx="560104" cy="721222"/>
            </a:xfrm>
            <a:custGeom>
              <a:rect b="b" l="l" r="r" t="t"/>
              <a:pathLst>
                <a:path extrusionOk="0" h="10121" w="7860">
                  <a:moveTo>
                    <a:pt x="7454" y="0"/>
                  </a:moveTo>
                  <a:cubicBezTo>
                    <a:pt x="6466" y="1869"/>
                    <a:pt x="5323" y="3655"/>
                    <a:pt x="4025" y="5334"/>
                  </a:cubicBezTo>
                  <a:cubicBezTo>
                    <a:pt x="2811" y="6918"/>
                    <a:pt x="1453" y="8418"/>
                    <a:pt x="1" y="9787"/>
                  </a:cubicBezTo>
                  <a:lnTo>
                    <a:pt x="310" y="10120"/>
                  </a:lnTo>
                  <a:cubicBezTo>
                    <a:pt x="1787" y="8727"/>
                    <a:pt x="3156" y="7215"/>
                    <a:pt x="4382" y="5608"/>
                  </a:cubicBezTo>
                  <a:cubicBezTo>
                    <a:pt x="5680" y="3905"/>
                    <a:pt x="6859" y="2096"/>
                    <a:pt x="7859" y="203"/>
                  </a:cubicBezTo>
                  <a:lnTo>
                    <a:pt x="745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0" name="Google Shape;600;p78"/>
            <p:cNvSpPr/>
            <p:nvPr/>
          </p:nvSpPr>
          <p:spPr>
            <a:xfrm flipH="1" rot="10800000">
              <a:off x="6660667" y="5740340"/>
              <a:ext cx="4113270" cy="770748"/>
            </a:xfrm>
            <a:custGeom>
              <a:rect b="b" l="l" r="r" t="t"/>
              <a:pathLst>
                <a:path extrusionOk="0" h="10816" w="57722">
                  <a:moveTo>
                    <a:pt x="56496" y="1"/>
                  </a:moveTo>
                  <a:cubicBezTo>
                    <a:pt x="45356" y="1"/>
                    <a:pt x="34379" y="1097"/>
                    <a:pt x="23801" y="3291"/>
                  </a:cubicBezTo>
                  <a:cubicBezTo>
                    <a:pt x="15514" y="5018"/>
                    <a:pt x="7501" y="7399"/>
                    <a:pt x="0" y="10399"/>
                  </a:cubicBezTo>
                  <a:lnTo>
                    <a:pt x="167" y="10816"/>
                  </a:lnTo>
                  <a:cubicBezTo>
                    <a:pt x="7632" y="7839"/>
                    <a:pt x="15633" y="5458"/>
                    <a:pt x="23884" y="3732"/>
                  </a:cubicBezTo>
                  <a:cubicBezTo>
                    <a:pt x="34388" y="1549"/>
                    <a:pt x="45298" y="452"/>
                    <a:pt x="56341" y="452"/>
                  </a:cubicBezTo>
                  <a:cubicBezTo>
                    <a:pt x="56801" y="452"/>
                    <a:pt x="57261" y="454"/>
                    <a:pt x="57722" y="458"/>
                  </a:cubicBezTo>
                  <a:lnTo>
                    <a:pt x="57722" y="5"/>
                  </a:lnTo>
                  <a:cubicBezTo>
                    <a:pt x="57313" y="2"/>
                    <a:pt x="56905" y="1"/>
                    <a:pt x="5649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1" name="Google Shape;601;p78"/>
            <p:cNvSpPr/>
            <p:nvPr/>
          </p:nvSpPr>
          <p:spPr>
            <a:xfrm flipH="1" rot="10800000">
              <a:off x="9198334" y="3295549"/>
              <a:ext cx="2508922" cy="2260296"/>
            </a:xfrm>
            <a:custGeom>
              <a:rect b="b" l="l" r="r" t="t"/>
              <a:pathLst>
                <a:path extrusionOk="0" h="31719" w="35208">
                  <a:moveTo>
                    <a:pt x="34767" y="0"/>
                  </a:moveTo>
                  <a:cubicBezTo>
                    <a:pt x="33362" y="5060"/>
                    <a:pt x="29743" y="14669"/>
                    <a:pt x="21337" y="22146"/>
                  </a:cubicBezTo>
                  <a:cubicBezTo>
                    <a:pt x="13098" y="29468"/>
                    <a:pt x="4442" y="31004"/>
                    <a:pt x="1" y="31266"/>
                  </a:cubicBezTo>
                  <a:lnTo>
                    <a:pt x="37" y="31718"/>
                  </a:lnTo>
                  <a:cubicBezTo>
                    <a:pt x="4513" y="31445"/>
                    <a:pt x="13276" y="29885"/>
                    <a:pt x="21623" y="22479"/>
                  </a:cubicBezTo>
                  <a:cubicBezTo>
                    <a:pt x="30112" y="14943"/>
                    <a:pt x="33767" y="5239"/>
                    <a:pt x="35208" y="119"/>
                  </a:cubicBezTo>
                  <a:lnTo>
                    <a:pt x="34767"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2" name="Google Shape;602;p78"/>
            <p:cNvSpPr/>
            <p:nvPr/>
          </p:nvSpPr>
          <p:spPr>
            <a:xfrm flipH="1" rot="10800000">
              <a:off x="4984115" y="6012281"/>
              <a:ext cx="5775409" cy="955383"/>
            </a:xfrm>
            <a:custGeom>
              <a:rect b="b" l="l" r="r" t="t"/>
              <a:pathLst>
                <a:path extrusionOk="0" h="13407" w="81047">
                  <a:moveTo>
                    <a:pt x="81046" y="0"/>
                  </a:moveTo>
                  <a:cubicBezTo>
                    <a:pt x="64723" y="155"/>
                    <a:pt x="48364" y="1751"/>
                    <a:pt x="32433" y="4763"/>
                  </a:cubicBezTo>
                  <a:cubicBezTo>
                    <a:pt x="21491" y="6835"/>
                    <a:pt x="10561" y="9585"/>
                    <a:pt x="1" y="12978"/>
                  </a:cubicBezTo>
                  <a:lnTo>
                    <a:pt x="131" y="13407"/>
                  </a:lnTo>
                  <a:cubicBezTo>
                    <a:pt x="10680" y="10025"/>
                    <a:pt x="21575" y="7275"/>
                    <a:pt x="32505" y="5215"/>
                  </a:cubicBezTo>
                  <a:cubicBezTo>
                    <a:pt x="48411" y="2203"/>
                    <a:pt x="64759" y="596"/>
                    <a:pt x="81046" y="453"/>
                  </a:cubicBezTo>
                  <a:lnTo>
                    <a:pt x="81046"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3" name="Google Shape;603;p78"/>
            <p:cNvSpPr/>
            <p:nvPr/>
          </p:nvSpPr>
          <p:spPr>
            <a:xfrm flipH="1" rot="10800000">
              <a:off x="5583988" y="3977710"/>
              <a:ext cx="5610799" cy="2242481"/>
            </a:xfrm>
            <a:custGeom>
              <a:rect b="b" l="l" r="r" t="t"/>
              <a:pathLst>
                <a:path extrusionOk="0" h="31469" w="78737">
                  <a:moveTo>
                    <a:pt x="78391" y="0"/>
                  </a:moveTo>
                  <a:cubicBezTo>
                    <a:pt x="74152" y="5001"/>
                    <a:pt x="69283" y="9561"/>
                    <a:pt x="63925" y="13550"/>
                  </a:cubicBezTo>
                  <a:cubicBezTo>
                    <a:pt x="55400" y="19896"/>
                    <a:pt x="45899" y="24599"/>
                    <a:pt x="35707" y="27516"/>
                  </a:cubicBezTo>
                  <a:cubicBezTo>
                    <a:pt x="27606" y="29847"/>
                    <a:pt x="19258" y="31015"/>
                    <a:pt x="10781" y="31015"/>
                  </a:cubicBezTo>
                  <a:cubicBezTo>
                    <a:pt x="7223" y="31015"/>
                    <a:pt x="3642" y="30809"/>
                    <a:pt x="48" y="30397"/>
                  </a:cubicBezTo>
                  <a:lnTo>
                    <a:pt x="0" y="30837"/>
                  </a:lnTo>
                  <a:cubicBezTo>
                    <a:pt x="3620" y="31254"/>
                    <a:pt x="7227" y="31468"/>
                    <a:pt x="10811" y="31468"/>
                  </a:cubicBezTo>
                  <a:cubicBezTo>
                    <a:pt x="19324" y="31468"/>
                    <a:pt x="27706" y="30290"/>
                    <a:pt x="35838" y="27932"/>
                  </a:cubicBezTo>
                  <a:cubicBezTo>
                    <a:pt x="46077" y="25003"/>
                    <a:pt x="55614" y="20288"/>
                    <a:pt x="64199" y="13907"/>
                  </a:cubicBezTo>
                  <a:cubicBezTo>
                    <a:pt x="69580" y="9894"/>
                    <a:pt x="74462" y="5310"/>
                    <a:pt x="78736" y="286"/>
                  </a:cubicBezTo>
                  <a:lnTo>
                    <a:pt x="78391"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4" name="Google Shape;604;p78"/>
            <p:cNvSpPr/>
            <p:nvPr/>
          </p:nvSpPr>
          <p:spPr>
            <a:xfrm flipH="1" rot="10800000">
              <a:off x="11134489" y="3393103"/>
              <a:ext cx="739109" cy="2077086"/>
            </a:xfrm>
            <a:custGeom>
              <a:rect b="b" l="l" r="r" t="t"/>
              <a:pathLst>
                <a:path extrusionOk="0" h="29148" w="10372">
                  <a:moveTo>
                    <a:pt x="9919" y="1"/>
                  </a:moveTo>
                  <a:cubicBezTo>
                    <a:pt x="9502" y="3978"/>
                    <a:pt x="8764" y="7918"/>
                    <a:pt x="7692" y="11681"/>
                  </a:cubicBezTo>
                  <a:cubicBezTo>
                    <a:pt x="5930" y="17896"/>
                    <a:pt x="3347" y="23694"/>
                    <a:pt x="1" y="28909"/>
                  </a:cubicBezTo>
                  <a:lnTo>
                    <a:pt x="370" y="29147"/>
                  </a:lnTo>
                  <a:cubicBezTo>
                    <a:pt x="3751" y="23885"/>
                    <a:pt x="6347" y="18051"/>
                    <a:pt x="8121" y="11800"/>
                  </a:cubicBezTo>
                  <a:cubicBezTo>
                    <a:pt x="9193" y="8002"/>
                    <a:pt x="9955" y="4049"/>
                    <a:pt x="10371" y="48"/>
                  </a:cubicBezTo>
                  <a:lnTo>
                    <a:pt x="9919"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5" name="Google Shape;605;p78"/>
            <p:cNvSpPr/>
            <p:nvPr/>
          </p:nvSpPr>
          <p:spPr>
            <a:xfrm flipH="1" rot="10800000">
              <a:off x="13021450" y="4822244"/>
              <a:ext cx="636806" cy="985381"/>
            </a:xfrm>
            <a:custGeom>
              <a:rect b="b" l="l" r="r" t="t"/>
              <a:pathLst>
                <a:path extrusionOk="0" h="10121" w="7848">
                  <a:moveTo>
                    <a:pt x="394" y="0"/>
                  </a:moveTo>
                  <a:lnTo>
                    <a:pt x="1" y="203"/>
                  </a:lnTo>
                  <a:cubicBezTo>
                    <a:pt x="989" y="2096"/>
                    <a:pt x="2156" y="3905"/>
                    <a:pt x="3466" y="5608"/>
                  </a:cubicBezTo>
                  <a:cubicBezTo>
                    <a:pt x="4704" y="7215"/>
                    <a:pt x="6061" y="8727"/>
                    <a:pt x="7538" y="10120"/>
                  </a:cubicBezTo>
                  <a:lnTo>
                    <a:pt x="7847" y="9787"/>
                  </a:lnTo>
                  <a:cubicBezTo>
                    <a:pt x="6395" y="8418"/>
                    <a:pt x="5037" y="6918"/>
                    <a:pt x="3823" y="5334"/>
                  </a:cubicBezTo>
                  <a:cubicBezTo>
                    <a:pt x="2537" y="3655"/>
                    <a:pt x="1382" y="1869"/>
                    <a:pt x="3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6" name="Google Shape;606;p78"/>
            <p:cNvSpPr/>
            <p:nvPr/>
          </p:nvSpPr>
          <p:spPr>
            <a:xfrm flipH="1" rot="-899979">
              <a:off x="9172210" y="5114848"/>
              <a:ext cx="2193248" cy="1424589"/>
            </a:xfrm>
            <a:custGeom>
              <a:rect b="b" l="l" r="r" t="t"/>
              <a:pathLst>
                <a:path extrusionOk="0" h="19992" w="30779">
                  <a:moveTo>
                    <a:pt x="30421" y="1"/>
                  </a:moveTo>
                  <a:cubicBezTo>
                    <a:pt x="26539" y="4978"/>
                    <a:pt x="21860" y="9204"/>
                    <a:pt x="16538" y="12562"/>
                  </a:cubicBezTo>
                  <a:cubicBezTo>
                    <a:pt x="11442" y="15788"/>
                    <a:pt x="5882" y="18146"/>
                    <a:pt x="0" y="19563"/>
                  </a:cubicBezTo>
                  <a:lnTo>
                    <a:pt x="108" y="19991"/>
                  </a:lnTo>
                  <a:cubicBezTo>
                    <a:pt x="6025" y="18563"/>
                    <a:pt x="11645" y="16193"/>
                    <a:pt x="16776" y="12931"/>
                  </a:cubicBezTo>
                  <a:cubicBezTo>
                    <a:pt x="22146" y="9538"/>
                    <a:pt x="26849" y="5275"/>
                    <a:pt x="30778" y="275"/>
                  </a:cubicBezTo>
                  <a:lnTo>
                    <a:pt x="30421"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7" name="Google Shape;607;p78"/>
            <p:cNvSpPr/>
            <p:nvPr/>
          </p:nvSpPr>
          <p:spPr>
            <a:xfrm flipH="1" rot="899979">
              <a:off x="13018569" y="5114859"/>
              <a:ext cx="2193248" cy="1424589"/>
            </a:xfrm>
            <a:custGeom>
              <a:rect b="b" l="l" r="r" t="t"/>
              <a:pathLst>
                <a:path extrusionOk="0" h="19992" w="30779">
                  <a:moveTo>
                    <a:pt x="358" y="1"/>
                  </a:moveTo>
                  <a:lnTo>
                    <a:pt x="1" y="275"/>
                  </a:lnTo>
                  <a:cubicBezTo>
                    <a:pt x="3930" y="5275"/>
                    <a:pt x="8633" y="9538"/>
                    <a:pt x="14003" y="12931"/>
                  </a:cubicBezTo>
                  <a:cubicBezTo>
                    <a:pt x="19146" y="16193"/>
                    <a:pt x="24754" y="18563"/>
                    <a:pt x="30671" y="19991"/>
                  </a:cubicBezTo>
                  <a:lnTo>
                    <a:pt x="30779" y="19563"/>
                  </a:lnTo>
                  <a:cubicBezTo>
                    <a:pt x="24921" y="18146"/>
                    <a:pt x="19349" y="15788"/>
                    <a:pt x="14241" y="12562"/>
                  </a:cubicBezTo>
                  <a:cubicBezTo>
                    <a:pt x="8919" y="9204"/>
                    <a:pt x="4240" y="4978"/>
                    <a:pt x="3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8" name="Google Shape;608;p78"/>
            <p:cNvSpPr/>
            <p:nvPr/>
          </p:nvSpPr>
          <p:spPr>
            <a:xfrm flipH="1" rot="10800000">
              <a:off x="13612868" y="5740340"/>
              <a:ext cx="4112415" cy="769893"/>
            </a:xfrm>
            <a:custGeom>
              <a:rect b="b" l="l" r="r" t="t"/>
              <a:pathLst>
                <a:path extrusionOk="0" h="10804" w="57710">
                  <a:moveTo>
                    <a:pt x="1224" y="1"/>
                  </a:moveTo>
                  <a:cubicBezTo>
                    <a:pt x="816" y="1"/>
                    <a:pt x="408" y="2"/>
                    <a:pt x="0" y="5"/>
                  </a:cubicBezTo>
                  <a:lnTo>
                    <a:pt x="0" y="457"/>
                  </a:lnTo>
                  <a:cubicBezTo>
                    <a:pt x="456" y="454"/>
                    <a:pt x="912" y="452"/>
                    <a:pt x="1367" y="452"/>
                  </a:cubicBezTo>
                  <a:cubicBezTo>
                    <a:pt x="12402" y="452"/>
                    <a:pt x="23306" y="1559"/>
                    <a:pt x="33814" y="3732"/>
                  </a:cubicBezTo>
                  <a:cubicBezTo>
                    <a:pt x="42089" y="5446"/>
                    <a:pt x="50066" y="7827"/>
                    <a:pt x="57531" y="10804"/>
                  </a:cubicBezTo>
                  <a:lnTo>
                    <a:pt x="57710" y="10399"/>
                  </a:lnTo>
                  <a:cubicBezTo>
                    <a:pt x="50209" y="7411"/>
                    <a:pt x="42208" y="5029"/>
                    <a:pt x="33921" y="3303"/>
                  </a:cubicBezTo>
                  <a:cubicBezTo>
                    <a:pt x="23331" y="1098"/>
                    <a:pt x="12354" y="1"/>
                    <a:pt x="122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09" name="Google Shape;609;p78"/>
            <p:cNvSpPr/>
            <p:nvPr/>
          </p:nvSpPr>
          <p:spPr>
            <a:xfrm flipH="1" rot="10800000">
              <a:off x="12678710" y="3295549"/>
              <a:ext cx="2508067" cy="2261151"/>
            </a:xfrm>
            <a:custGeom>
              <a:rect b="b" l="l" r="r" t="t"/>
              <a:pathLst>
                <a:path extrusionOk="0" h="31731" w="35196">
                  <a:moveTo>
                    <a:pt x="429" y="0"/>
                  </a:moveTo>
                  <a:lnTo>
                    <a:pt x="0" y="119"/>
                  </a:lnTo>
                  <a:cubicBezTo>
                    <a:pt x="1429" y="5239"/>
                    <a:pt x="5084" y="14943"/>
                    <a:pt x="13573" y="22479"/>
                  </a:cubicBezTo>
                  <a:cubicBezTo>
                    <a:pt x="21908" y="29897"/>
                    <a:pt x="30683" y="31457"/>
                    <a:pt x="35159" y="31730"/>
                  </a:cubicBezTo>
                  <a:lnTo>
                    <a:pt x="35195" y="31266"/>
                  </a:lnTo>
                  <a:cubicBezTo>
                    <a:pt x="30754" y="31016"/>
                    <a:pt x="22098" y="29468"/>
                    <a:pt x="13871" y="22146"/>
                  </a:cubicBezTo>
                  <a:cubicBezTo>
                    <a:pt x="5453" y="14669"/>
                    <a:pt x="1846" y="5061"/>
                    <a:pt x="4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10" name="Google Shape;610;p78"/>
            <p:cNvSpPr/>
            <p:nvPr/>
          </p:nvSpPr>
          <p:spPr>
            <a:xfrm flipH="1" rot="10800000">
              <a:off x="13624697" y="6012281"/>
              <a:ext cx="5775409" cy="955383"/>
            </a:xfrm>
            <a:custGeom>
              <a:rect b="b" l="l" r="r" t="t"/>
              <a:pathLst>
                <a:path extrusionOk="0" h="13407" w="81047">
                  <a:moveTo>
                    <a:pt x="1" y="0"/>
                  </a:moveTo>
                  <a:lnTo>
                    <a:pt x="1" y="453"/>
                  </a:lnTo>
                  <a:cubicBezTo>
                    <a:pt x="16312" y="608"/>
                    <a:pt x="32636" y="2203"/>
                    <a:pt x="48543" y="5215"/>
                  </a:cubicBezTo>
                  <a:cubicBezTo>
                    <a:pt x="59484" y="7263"/>
                    <a:pt x="70379" y="10025"/>
                    <a:pt x="80928" y="13407"/>
                  </a:cubicBezTo>
                  <a:lnTo>
                    <a:pt x="81047" y="12978"/>
                  </a:lnTo>
                  <a:cubicBezTo>
                    <a:pt x="70486" y="9597"/>
                    <a:pt x="59568" y="6835"/>
                    <a:pt x="48614" y="4763"/>
                  </a:cubicBezTo>
                  <a:cubicBezTo>
                    <a:pt x="32683" y="1751"/>
                    <a:pt x="16324" y="155"/>
                    <a:pt x="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11" name="Google Shape;611;p78"/>
            <p:cNvSpPr/>
            <p:nvPr/>
          </p:nvSpPr>
          <p:spPr>
            <a:xfrm flipH="1" rot="10800000">
              <a:off x="13189436" y="3977710"/>
              <a:ext cx="5595549" cy="2241626"/>
            </a:xfrm>
            <a:custGeom>
              <a:rect b="b" l="l" r="r" t="t"/>
              <a:pathLst>
                <a:path extrusionOk="0" h="31457" w="78523">
                  <a:moveTo>
                    <a:pt x="346" y="0"/>
                  </a:moveTo>
                  <a:lnTo>
                    <a:pt x="1" y="286"/>
                  </a:lnTo>
                  <a:cubicBezTo>
                    <a:pt x="4239" y="5322"/>
                    <a:pt x="9121" y="9906"/>
                    <a:pt x="14503" y="13907"/>
                  </a:cubicBezTo>
                  <a:cubicBezTo>
                    <a:pt x="23039" y="20276"/>
                    <a:pt x="32553" y="25003"/>
                    <a:pt x="42780" y="27944"/>
                  </a:cubicBezTo>
                  <a:cubicBezTo>
                    <a:pt x="50900" y="30278"/>
                    <a:pt x="59270" y="31456"/>
                    <a:pt x="67747" y="31456"/>
                  </a:cubicBezTo>
                  <a:cubicBezTo>
                    <a:pt x="71319" y="31456"/>
                    <a:pt x="74903" y="31242"/>
                    <a:pt x="78523" y="30837"/>
                  </a:cubicBezTo>
                  <a:lnTo>
                    <a:pt x="78475" y="30397"/>
                  </a:lnTo>
                  <a:cubicBezTo>
                    <a:pt x="74889" y="30809"/>
                    <a:pt x="71316" y="31015"/>
                    <a:pt x="67765" y="31015"/>
                  </a:cubicBezTo>
                  <a:cubicBezTo>
                    <a:pt x="59316" y="31015"/>
                    <a:pt x="50992" y="29850"/>
                    <a:pt x="42911" y="27527"/>
                  </a:cubicBezTo>
                  <a:cubicBezTo>
                    <a:pt x="32743" y="24587"/>
                    <a:pt x="23278" y="19884"/>
                    <a:pt x="14777" y="13549"/>
                  </a:cubicBezTo>
                  <a:cubicBezTo>
                    <a:pt x="9419" y="9561"/>
                    <a:pt x="4573" y="5001"/>
                    <a:pt x="3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12" name="Google Shape;612;p78"/>
            <p:cNvSpPr/>
            <p:nvPr/>
          </p:nvSpPr>
          <p:spPr>
            <a:xfrm flipH="1" rot="10800000">
              <a:off x="12511533" y="3393103"/>
              <a:ext cx="739893" cy="2077086"/>
            </a:xfrm>
            <a:custGeom>
              <a:rect b="b" l="l" r="r" t="t"/>
              <a:pathLst>
                <a:path extrusionOk="0" h="29148" w="10383">
                  <a:moveTo>
                    <a:pt x="453" y="1"/>
                  </a:moveTo>
                  <a:lnTo>
                    <a:pt x="1" y="48"/>
                  </a:lnTo>
                  <a:cubicBezTo>
                    <a:pt x="417" y="4049"/>
                    <a:pt x="1179" y="8014"/>
                    <a:pt x="2251" y="11800"/>
                  </a:cubicBezTo>
                  <a:cubicBezTo>
                    <a:pt x="4025" y="18051"/>
                    <a:pt x="6621" y="23885"/>
                    <a:pt x="10002" y="29147"/>
                  </a:cubicBezTo>
                  <a:lnTo>
                    <a:pt x="10383" y="28909"/>
                  </a:lnTo>
                  <a:cubicBezTo>
                    <a:pt x="7025" y="23694"/>
                    <a:pt x="4442" y="17896"/>
                    <a:pt x="2680" y="11681"/>
                  </a:cubicBezTo>
                  <a:cubicBezTo>
                    <a:pt x="1620" y="7918"/>
                    <a:pt x="870" y="3989"/>
                    <a:pt x="4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13" name="Google Shape;613;p78"/>
            <p:cNvSpPr/>
            <p:nvPr/>
          </p:nvSpPr>
          <p:spPr>
            <a:xfrm>
              <a:off x="10245075" y="5366801"/>
              <a:ext cx="3894000" cy="38940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5800">
                  <a:solidFill>
                    <a:srgbClr val="FFFFFF"/>
                  </a:solidFill>
                  <a:latin typeface="Montserrat SemiBold"/>
                  <a:ea typeface="Montserrat SemiBold"/>
                  <a:cs typeface="Montserrat SemiBold"/>
                  <a:sym typeface="Montserrat SemiBold"/>
                </a:rPr>
                <a:t>Kafka</a:t>
              </a:r>
              <a:endParaRPr sz="5800">
                <a:solidFill>
                  <a:srgbClr val="FFFFFF"/>
                </a:solidFill>
                <a:latin typeface="Montserrat SemiBold"/>
                <a:ea typeface="Montserrat SemiBold"/>
                <a:cs typeface="Montserrat SemiBold"/>
                <a:sym typeface="Montserrat SemiBold"/>
              </a:endParaRPr>
            </a:p>
          </p:txBody>
        </p:sp>
      </p:grpSp>
      <p:grpSp>
        <p:nvGrpSpPr>
          <p:cNvPr id="614" name="Google Shape;614;p78"/>
          <p:cNvGrpSpPr/>
          <p:nvPr/>
        </p:nvGrpSpPr>
        <p:grpSpPr>
          <a:xfrm>
            <a:off x="8224056" y="4744258"/>
            <a:ext cx="934571" cy="872302"/>
            <a:chOff x="3617150" y="1733400"/>
            <a:chExt cx="129825" cy="121175"/>
          </a:xfrm>
        </p:grpSpPr>
        <p:sp>
          <p:nvSpPr>
            <p:cNvPr id="615" name="Google Shape;615;p78"/>
            <p:cNvSpPr/>
            <p:nvPr/>
          </p:nvSpPr>
          <p:spPr>
            <a:xfrm>
              <a:off x="3665225" y="1802025"/>
              <a:ext cx="81750" cy="11700"/>
            </a:xfrm>
            <a:custGeom>
              <a:rect b="b" l="l" r="r" t="t"/>
              <a:pathLst>
                <a:path extrusionOk="0" h="468" w="3270">
                  <a:moveTo>
                    <a:pt x="1" y="1"/>
                  </a:moveTo>
                  <a:lnTo>
                    <a:pt x="3269" y="1"/>
                  </a:lnTo>
                  <a:lnTo>
                    <a:pt x="3269" y="468"/>
                  </a:lnTo>
                  <a:lnTo>
                    <a:pt x="1" y="468"/>
                  </a:lnTo>
                  <a:close/>
                </a:path>
              </a:pathLst>
            </a:custGeom>
            <a:gradFill>
              <a:gsLst>
                <a:gs pos="0">
                  <a:srgbClr val="38CCED">
                    <a:alpha val="45098"/>
                  </a:srgbClr>
                </a:gs>
                <a:gs pos="100000">
                  <a:schemeClr val="accent5"/>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8"/>
            <p:cNvSpPr/>
            <p:nvPr/>
          </p:nvSpPr>
          <p:spPr>
            <a:xfrm>
              <a:off x="3617150" y="1759300"/>
              <a:ext cx="81725" cy="95275"/>
            </a:xfrm>
            <a:custGeom>
              <a:rect b="b" l="l" r="r" t="t"/>
              <a:pathLst>
                <a:path extrusionOk="0" h="3811" w="3269">
                  <a:moveTo>
                    <a:pt x="0" y="1"/>
                  </a:moveTo>
                  <a:lnTo>
                    <a:pt x="0" y="3204"/>
                  </a:lnTo>
                  <a:cubicBezTo>
                    <a:pt x="0" y="3680"/>
                    <a:pt x="1027" y="3811"/>
                    <a:pt x="1634" y="3811"/>
                  </a:cubicBezTo>
                  <a:cubicBezTo>
                    <a:pt x="2241" y="3811"/>
                    <a:pt x="3269" y="3680"/>
                    <a:pt x="3269" y="3204"/>
                  </a:cubicBezTo>
                  <a:lnTo>
                    <a:pt x="3269" y="1"/>
                  </a:lnTo>
                  <a:lnTo>
                    <a:pt x="2914" y="1"/>
                  </a:lnTo>
                  <a:lnTo>
                    <a:pt x="2914" y="3185"/>
                  </a:lnTo>
                  <a:cubicBezTo>
                    <a:pt x="2858" y="3269"/>
                    <a:pt x="2437" y="3456"/>
                    <a:pt x="1634" y="3456"/>
                  </a:cubicBezTo>
                  <a:cubicBezTo>
                    <a:pt x="831" y="3456"/>
                    <a:pt x="411" y="3269"/>
                    <a:pt x="346" y="3185"/>
                  </a:cubicBezTo>
                  <a:lnTo>
                    <a:pt x="3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8"/>
            <p:cNvSpPr/>
            <p:nvPr/>
          </p:nvSpPr>
          <p:spPr>
            <a:xfrm>
              <a:off x="3617150" y="1744600"/>
              <a:ext cx="81725" cy="29200"/>
            </a:xfrm>
            <a:custGeom>
              <a:rect b="b" l="l" r="r" t="t"/>
              <a:pathLst>
                <a:path extrusionOk="0" h="1168" w="3269">
                  <a:moveTo>
                    <a:pt x="1634" y="346"/>
                  </a:moveTo>
                  <a:cubicBezTo>
                    <a:pt x="2335" y="346"/>
                    <a:pt x="2802" y="486"/>
                    <a:pt x="2904" y="580"/>
                  </a:cubicBezTo>
                  <a:cubicBezTo>
                    <a:pt x="2802" y="673"/>
                    <a:pt x="2335" y="813"/>
                    <a:pt x="1634" y="813"/>
                  </a:cubicBezTo>
                  <a:cubicBezTo>
                    <a:pt x="934" y="813"/>
                    <a:pt x="467" y="673"/>
                    <a:pt x="364" y="580"/>
                  </a:cubicBezTo>
                  <a:cubicBezTo>
                    <a:pt x="467" y="486"/>
                    <a:pt x="934" y="346"/>
                    <a:pt x="1634" y="346"/>
                  </a:cubicBezTo>
                  <a:close/>
                  <a:moveTo>
                    <a:pt x="1634" y="1"/>
                  </a:moveTo>
                  <a:cubicBezTo>
                    <a:pt x="1466" y="1"/>
                    <a:pt x="0" y="10"/>
                    <a:pt x="0" y="580"/>
                  </a:cubicBezTo>
                  <a:cubicBezTo>
                    <a:pt x="0" y="1149"/>
                    <a:pt x="1466" y="1168"/>
                    <a:pt x="1634" y="1168"/>
                  </a:cubicBezTo>
                  <a:cubicBezTo>
                    <a:pt x="1793" y="1168"/>
                    <a:pt x="3269" y="1149"/>
                    <a:pt x="3269" y="580"/>
                  </a:cubicBezTo>
                  <a:cubicBezTo>
                    <a:pt x="3269" y="10"/>
                    <a:pt x="1793" y="1"/>
                    <a:pt x="1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8"/>
            <p:cNvSpPr/>
            <p:nvPr/>
          </p:nvSpPr>
          <p:spPr>
            <a:xfrm>
              <a:off x="3695825" y="1748100"/>
              <a:ext cx="40875" cy="95050"/>
            </a:xfrm>
            <a:custGeom>
              <a:rect b="b" l="l" r="r" t="t"/>
              <a:pathLst>
                <a:path extrusionOk="0" h="3802" w="1635">
                  <a:moveTo>
                    <a:pt x="1289" y="1"/>
                  </a:moveTo>
                  <a:lnTo>
                    <a:pt x="1289" y="3185"/>
                  </a:lnTo>
                  <a:cubicBezTo>
                    <a:pt x="1233" y="3269"/>
                    <a:pt x="813" y="3456"/>
                    <a:pt x="0" y="3456"/>
                  </a:cubicBezTo>
                  <a:lnTo>
                    <a:pt x="0" y="3801"/>
                  </a:lnTo>
                  <a:cubicBezTo>
                    <a:pt x="607" y="3801"/>
                    <a:pt x="1634" y="3671"/>
                    <a:pt x="1634" y="3194"/>
                  </a:cubicBezTo>
                  <a:lnTo>
                    <a:pt x="16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8"/>
            <p:cNvSpPr/>
            <p:nvPr/>
          </p:nvSpPr>
          <p:spPr>
            <a:xfrm>
              <a:off x="3654950" y="1733400"/>
              <a:ext cx="81750" cy="29200"/>
            </a:xfrm>
            <a:custGeom>
              <a:rect b="b" l="l" r="r" t="t"/>
              <a:pathLst>
                <a:path extrusionOk="0" h="1168" w="3270">
                  <a:moveTo>
                    <a:pt x="1635" y="0"/>
                  </a:moveTo>
                  <a:cubicBezTo>
                    <a:pt x="1476" y="0"/>
                    <a:pt x="1" y="10"/>
                    <a:pt x="1" y="589"/>
                  </a:cubicBezTo>
                  <a:lnTo>
                    <a:pt x="356" y="589"/>
                  </a:lnTo>
                  <a:lnTo>
                    <a:pt x="356" y="607"/>
                  </a:lnTo>
                  <a:cubicBezTo>
                    <a:pt x="402" y="514"/>
                    <a:pt x="879" y="355"/>
                    <a:pt x="1635" y="355"/>
                  </a:cubicBezTo>
                  <a:cubicBezTo>
                    <a:pt x="2335" y="355"/>
                    <a:pt x="2802" y="495"/>
                    <a:pt x="2914" y="589"/>
                  </a:cubicBezTo>
                  <a:cubicBezTo>
                    <a:pt x="2802" y="673"/>
                    <a:pt x="2335" y="822"/>
                    <a:pt x="1635" y="822"/>
                  </a:cubicBezTo>
                  <a:lnTo>
                    <a:pt x="1635" y="1168"/>
                  </a:lnTo>
                  <a:cubicBezTo>
                    <a:pt x="1803" y="1168"/>
                    <a:pt x="3269" y="1158"/>
                    <a:pt x="3269" y="589"/>
                  </a:cubicBezTo>
                  <a:cubicBezTo>
                    <a:pt x="3269" y="10"/>
                    <a:pt x="1803" y="0"/>
                    <a:pt x="1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 name="Google Shape;620;p78"/>
          <p:cNvGrpSpPr/>
          <p:nvPr/>
        </p:nvGrpSpPr>
        <p:grpSpPr>
          <a:xfrm>
            <a:off x="15294119" y="4653783"/>
            <a:ext cx="934571" cy="872302"/>
            <a:chOff x="3617150" y="1733400"/>
            <a:chExt cx="129825" cy="121175"/>
          </a:xfrm>
        </p:grpSpPr>
        <p:sp>
          <p:nvSpPr>
            <p:cNvPr id="621" name="Google Shape;621;p78"/>
            <p:cNvSpPr/>
            <p:nvPr/>
          </p:nvSpPr>
          <p:spPr>
            <a:xfrm>
              <a:off x="3665225" y="1802025"/>
              <a:ext cx="81750" cy="11700"/>
            </a:xfrm>
            <a:custGeom>
              <a:rect b="b" l="l" r="r" t="t"/>
              <a:pathLst>
                <a:path extrusionOk="0" h="468" w="3270">
                  <a:moveTo>
                    <a:pt x="1" y="1"/>
                  </a:moveTo>
                  <a:lnTo>
                    <a:pt x="3269" y="1"/>
                  </a:lnTo>
                  <a:lnTo>
                    <a:pt x="3269" y="468"/>
                  </a:lnTo>
                  <a:lnTo>
                    <a:pt x="1" y="468"/>
                  </a:lnTo>
                  <a:close/>
                </a:path>
              </a:pathLst>
            </a:custGeom>
            <a:gradFill>
              <a:gsLst>
                <a:gs pos="0">
                  <a:srgbClr val="38CCED">
                    <a:alpha val="45098"/>
                  </a:srgbClr>
                </a:gs>
                <a:gs pos="100000">
                  <a:schemeClr val="accent5"/>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8"/>
            <p:cNvSpPr/>
            <p:nvPr/>
          </p:nvSpPr>
          <p:spPr>
            <a:xfrm>
              <a:off x="3617150" y="1759300"/>
              <a:ext cx="81725" cy="95275"/>
            </a:xfrm>
            <a:custGeom>
              <a:rect b="b" l="l" r="r" t="t"/>
              <a:pathLst>
                <a:path extrusionOk="0" h="3811" w="3269">
                  <a:moveTo>
                    <a:pt x="0" y="1"/>
                  </a:moveTo>
                  <a:lnTo>
                    <a:pt x="0" y="3204"/>
                  </a:lnTo>
                  <a:cubicBezTo>
                    <a:pt x="0" y="3680"/>
                    <a:pt x="1027" y="3811"/>
                    <a:pt x="1634" y="3811"/>
                  </a:cubicBezTo>
                  <a:cubicBezTo>
                    <a:pt x="2241" y="3811"/>
                    <a:pt x="3269" y="3680"/>
                    <a:pt x="3269" y="3204"/>
                  </a:cubicBezTo>
                  <a:lnTo>
                    <a:pt x="3269" y="1"/>
                  </a:lnTo>
                  <a:lnTo>
                    <a:pt x="2914" y="1"/>
                  </a:lnTo>
                  <a:lnTo>
                    <a:pt x="2914" y="3185"/>
                  </a:lnTo>
                  <a:cubicBezTo>
                    <a:pt x="2858" y="3269"/>
                    <a:pt x="2437" y="3456"/>
                    <a:pt x="1634" y="3456"/>
                  </a:cubicBezTo>
                  <a:cubicBezTo>
                    <a:pt x="831" y="3456"/>
                    <a:pt x="411" y="3269"/>
                    <a:pt x="346" y="3185"/>
                  </a:cubicBezTo>
                  <a:lnTo>
                    <a:pt x="3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8"/>
            <p:cNvSpPr/>
            <p:nvPr/>
          </p:nvSpPr>
          <p:spPr>
            <a:xfrm>
              <a:off x="3617150" y="1744600"/>
              <a:ext cx="81725" cy="29200"/>
            </a:xfrm>
            <a:custGeom>
              <a:rect b="b" l="l" r="r" t="t"/>
              <a:pathLst>
                <a:path extrusionOk="0" h="1168" w="3269">
                  <a:moveTo>
                    <a:pt x="1634" y="346"/>
                  </a:moveTo>
                  <a:cubicBezTo>
                    <a:pt x="2335" y="346"/>
                    <a:pt x="2802" y="486"/>
                    <a:pt x="2904" y="580"/>
                  </a:cubicBezTo>
                  <a:cubicBezTo>
                    <a:pt x="2802" y="673"/>
                    <a:pt x="2335" y="813"/>
                    <a:pt x="1634" y="813"/>
                  </a:cubicBezTo>
                  <a:cubicBezTo>
                    <a:pt x="934" y="813"/>
                    <a:pt x="467" y="673"/>
                    <a:pt x="364" y="580"/>
                  </a:cubicBezTo>
                  <a:cubicBezTo>
                    <a:pt x="467" y="486"/>
                    <a:pt x="934" y="346"/>
                    <a:pt x="1634" y="346"/>
                  </a:cubicBezTo>
                  <a:close/>
                  <a:moveTo>
                    <a:pt x="1634" y="1"/>
                  </a:moveTo>
                  <a:cubicBezTo>
                    <a:pt x="1466" y="1"/>
                    <a:pt x="0" y="10"/>
                    <a:pt x="0" y="580"/>
                  </a:cubicBezTo>
                  <a:cubicBezTo>
                    <a:pt x="0" y="1149"/>
                    <a:pt x="1466" y="1168"/>
                    <a:pt x="1634" y="1168"/>
                  </a:cubicBezTo>
                  <a:cubicBezTo>
                    <a:pt x="1793" y="1168"/>
                    <a:pt x="3269" y="1149"/>
                    <a:pt x="3269" y="580"/>
                  </a:cubicBezTo>
                  <a:cubicBezTo>
                    <a:pt x="3269" y="10"/>
                    <a:pt x="1793" y="1"/>
                    <a:pt x="1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8"/>
            <p:cNvSpPr/>
            <p:nvPr/>
          </p:nvSpPr>
          <p:spPr>
            <a:xfrm>
              <a:off x="3695825" y="1748100"/>
              <a:ext cx="40875" cy="95050"/>
            </a:xfrm>
            <a:custGeom>
              <a:rect b="b" l="l" r="r" t="t"/>
              <a:pathLst>
                <a:path extrusionOk="0" h="3802" w="1635">
                  <a:moveTo>
                    <a:pt x="1289" y="1"/>
                  </a:moveTo>
                  <a:lnTo>
                    <a:pt x="1289" y="3185"/>
                  </a:lnTo>
                  <a:cubicBezTo>
                    <a:pt x="1233" y="3269"/>
                    <a:pt x="813" y="3456"/>
                    <a:pt x="0" y="3456"/>
                  </a:cubicBezTo>
                  <a:lnTo>
                    <a:pt x="0" y="3801"/>
                  </a:lnTo>
                  <a:cubicBezTo>
                    <a:pt x="607" y="3801"/>
                    <a:pt x="1634" y="3671"/>
                    <a:pt x="1634" y="3194"/>
                  </a:cubicBezTo>
                  <a:lnTo>
                    <a:pt x="16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8"/>
            <p:cNvSpPr/>
            <p:nvPr/>
          </p:nvSpPr>
          <p:spPr>
            <a:xfrm>
              <a:off x="3654950" y="1733400"/>
              <a:ext cx="81750" cy="29200"/>
            </a:xfrm>
            <a:custGeom>
              <a:rect b="b" l="l" r="r" t="t"/>
              <a:pathLst>
                <a:path extrusionOk="0" h="1168" w="3270">
                  <a:moveTo>
                    <a:pt x="1635" y="0"/>
                  </a:moveTo>
                  <a:cubicBezTo>
                    <a:pt x="1476" y="0"/>
                    <a:pt x="1" y="10"/>
                    <a:pt x="1" y="589"/>
                  </a:cubicBezTo>
                  <a:lnTo>
                    <a:pt x="356" y="589"/>
                  </a:lnTo>
                  <a:lnTo>
                    <a:pt x="356" y="607"/>
                  </a:lnTo>
                  <a:cubicBezTo>
                    <a:pt x="402" y="514"/>
                    <a:pt x="879" y="355"/>
                    <a:pt x="1635" y="355"/>
                  </a:cubicBezTo>
                  <a:cubicBezTo>
                    <a:pt x="2335" y="355"/>
                    <a:pt x="2802" y="495"/>
                    <a:pt x="2914" y="589"/>
                  </a:cubicBezTo>
                  <a:cubicBezTo>
                    <a:pt x="2802" y="673"/>
                    <a:pt x="2335" y="822"/>
                    <a:pt x="1635" y="822"/>
                  </a:cubicBezTo>
                  <a:lnTo>
                    <a:pt x="1635" y="1168"/>
                  </a:lnTo>
                  <a:cubicBezTo>
                    <a:pt x="1803" y="1168"/>
                    <a:pt x="3269" y="1158"/>
                    <a:pt x="3269" y="589"/>
                  </a:cubicBezTo>
                  <a:cubicBezTo>
                    <a:pt x="3269" y="10"/>
                    <a:pt x="1803" y="0"/>
                    <a:pt x="1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78"/>
          <p:cNvGrpSpPr/>
          <p:nvPr/>
        </p:nvGrpSpPr>
        <p:grpSpPr>
          <a:xfrm>
            <a:off x="4221269" y="5287026"/>
            <a:ext cx="763706" cy="864744"/>
            <a:chOff x="7494985" y="7582014"/>
            <a:chExt cx="763706" cy="864744"/>
          </a:xfrm>
        </p:grpSpPr>
        <p:sp>
          <p:nvSpPr>
            <p:cNvPr id="627" name="Google Shape;627;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8"/>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78"/>
          <p:cNvSpPr/>
          <p:nvPr/>
        </p:nvSpPr>
        <p:spPr>
          <a:xfrm>
            <a:off x="4547378" y="8561797"/>
            <a:ext cx="111471" cy="120677"/>
          </a:xfrm>
          <a:custGeom>
            <a:rect b="b" l="l" r="r" t="t"/>
            <a:pathLst>
              <a:path extrusionOk="0" h="1573" w="1453">
                <a:moveTo>
                  <a:pt x="620" y="286"/>
                </a:moveTo>
                <a:cubicBezTo>
                  <a:pt x="941" y="286"/>
                  <a:pt x="1108" y="489"/>
                  <a:pt x="1108" y="775"/>
                </a:cubicBezTo>
                <a:cubicBezTo>
                  <a:pt x="1108" y="1060"/>
                  <a:pt x="941" y="1263"/>
                  <a:pt x="620" y="1263"/>
                </a:cubicBezTo>
                <a:lnTo>
                  <a:pt x="298" y="1263"/>
                </a:lnTo>
                <a:lnTo>
                  <a:pt x="298" y="286"/>
                </a:lnTo>
                <a:close/>
                <a:moveTo>
                  <a:pt x="631" y="1"/>
                </a:moveTo>
                <a:lnTo>
                  <a:pt x="631" y="13"/>
                </a:lnTo>
                <a:lnTo>
                  <a:pt x="0" y="13"/>
                </a:lnTo>
                <a:lnTo>
                  <a:pt x="0" y="1572"/>
                </a:lnTo>
                <a:lnTo>
                  <a:pt x="631" y="1572"/>
                </a:lnTo>
                <a:cubicBezTo>
                  <a:pt x="1132" y="1572"/>
                  <a:pt x="1453" y="1263"/>
                  <a:pt x="1453" y="786"/>
                </a:cubicBezTo>
                <a:cubicBezTo>
                  <a:pt x="1453" y="310"/>
                  <a:pt x="1132" y="1"/>
                  <a:pt x="63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32" name="Google Shape;632;p78"/>
          <p:cNvSpPr/>
          <p:nvPr/>
        </p:nvSpPr>
        <p:spPr>
          <a:xfrm>
            <a:off x="4678871" y="8561797"/>
            <a:ext cx="97815" cy="119756"/>
          </a:xfrm>
          <a:custGeom>
            <a:rect b="b" l="l" r="r" t="t"/>
            <a:pathLst>
              <a:path extrusionOk="0" h="1561" w="1275">
                <a:moveTo>
                  <a:pt x="632" y="286"/>
                </a:moveTo>
                <a:cubicBezTo>
                  <a:pt x="799" y="286"/>
                  <a:pt x="918" y="310"/>
                  <a:pt x="918" y="465"/>
                </a:cubicBezTo>
                <a:cubicBezTo>
                  <a:pt x="918" y="608"/>
                  <a:pt x="787" y="644"/>
                  <a:pt x="632" y="644"/>
                </a:cubicBezTo>
                <a:lnTo>
                  <a:pt x="322" y="644"/>
                </a:lnTo>
                <a:lnTo>
                  <a:pt x="322" y="286"/>
                </a:lnTo>
                <a:close/>
                <a:moveTo>
                  <a:pt x="668" y="894"/>
                </a:moveTo>
                <a:cubicBezTo>
                  <a:pt x="846" y="894"/>
                  <a:pt x="942" y="941"/>
                  <a:pt x="942" y="1084"/>
                </a:cubicBezTo>
                <a:cubicBezTo>
                  <a:pt x="942" y="1239"/>
                  <a:pt x="846" y="1287"/>
                  <a:pt x="668" y="1287"/>
                </a:cubicBezTo>
                <a:lnTo>
                  <a:pt x="322" y="1287"/>
                </a:lnTo>
                <a:lnTo>
                  <a:pt x="322" y="906"/>
                </a:lnTo>
                <a:lnTo>
                  <a:pt x="322" y="894"/>
                </a:lnTo>
                <a:close/>
                <a:moveTo>
                  <a:pt x="1" y="1"/>
                </a:moveTo>
                <a:lnTo>
                  <a:pt x="1" y="1560"/>
                </a:lnTo>
                <a:lnTo>
                  <a:pt x="680" y="1560"/>
                </a:lnTo>
                <a:cubicBezTo>
                  <a:pt x="1061" y="1560"/>
                  <a:pt x="1275" y="1418"/>
                  <a:pt x="1275" y="1120"/>
                </a:cubicBezTo>
                <a:cubicBezTo>
                  <a:pt x="1275" y="941"/>
                  <a:pt x="1168" y="810"/>
                  <a:pt x="1013" y="763"/>
                </a:cubicBezTo>
                <a:cubicBezTo>
                  <a:pt x="1156" y="715"/>
                  <a:pt x="1239" y="596"/>
                  <a:pt x="1239" y="429"/>
                </a:cubicBezTo>
                <a:cubicBezTo>
                  <a:pt x="1239" y="132"/>
                  <a:pt x="1001" y="1"/>
                  <a:pt x="6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33" name="Google Shape;633;p78"/>
          <p:cNvGrpSpPr/>
          <p:nvPr/>
        </p:nvGrpSpPr>
        <p:grpSpPr>
          <a:xfrm>
            <a:off x="4221269" y="7963826"/>
            <a:ext cx="763706" cy="864744"/>
            <a:chOff x="7494985" y="7582014"/>
            <a:chExt cx="763706" cy="864744"/>
          </a:xfrm>
        </p:grpSpPr>
        <p:sp>
          <p:nvSpPr>
            <p:cNvPr id="634" name="Google Shape;634;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8"/>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8" name="Google Shape;638;p78"/>
          <p:cNvSpPr/>
          <p:nvPr/>
        </p:nvSpPr>
        <p:spPr>
          <a:xfrm>
            <a:off x="12122616" y="10922972"/>
            <a:ext cx="111471" cy="120677"/>
          </a:xfrm>
          <a:custGeom>
            <a:rect b="b" l="l" r="r" t="t"/>
            <a:pathLst>
              <a:path extrusionOk="0" h="1573" w="1453">
                <a:moveTo>
                  <a:pt x="620" y="286"/>
                </a:moveTo>
                <a:cubicBezTo>
                  <a:pt x="941" y="286"/>
                  <a:pt x="1108" y="489"/>
                  <a:pt x="1108" y="775"/>
                </a:cubicBezTo>
                <a:cubicBezTo>
                  <a:pt x="1108" y="1060"/>
                  <a:pt x="941" y="1263"/>
                  <a:pt x="620" y="1263"/>
                </a:cubicBezTo>
                <a:lnTo>
                  <a:pt x="298" y="1263"/>
                </a:lnTo>
                <a:lnTo>
                  <a:pt x="298" y="286"/>
                </a:lnTo>
                <a:close/>
                <a:moveTo>
                  <a:pt x="631" y="1"/>
                </a:moveTo>
                <a:lnTo>
                  <a:pt x="631" y="13"/>
                </a:lnTo>
                <a:lnTo>
                  <a:pt x="0" y="13"/>
                </a:lnTo>
                <a:lnTo>
                  <a:pt x="0" y="1572"/>
                </a:lnTo>
                <a:lnTo>
                  <a:pt x="631" y="1572"/>
                </a:lnTo>
                <a:cubicBezTo>
                  <a:pt x="1132" y="1572"/>
                  <a:pt x="1453" y="1263"/>
                  <a:pt x="1453" y="786"/>
                </a:cubicBezTo>
                <a:cubicBezTo>
                  <a:pt x="1453" y="310"/>
                  <a:pt x="1132" y="1"/>
                  <a:pt x="6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639" name="Google Shape;639;p78"/>
          <p:cNvSpPr/>
          <p:nvPr/>
        </p:nvSpPr>
        <p:spPr>
          <a:xfrm>
            <a:off x="12254109" y="10922972"/>
            <a:ext cx="97815" cy="119756"/>
          </a:xfrm>
          <a:custGeom>
            <a:rect b="b" l="l" r="r" t="t"/>
            <a:pathLst>
              <a:path extrusionOk="0" h="1561" w="1275">
                <a:moveTo>
                  <a:pt x="632" y="286"/>
                </a:moveTo>
                <a:cubicBezTo>
                  <a:pt x="799" y="286"/>
                  <a:pt x="918" y="310"/>
                  <a:pt x="918" y="465"/>
                </a:cubicBezTo>
                <a:cubicBezTo>
                  <a:pt x="918" y="608"/>
                  <a:pt x="787" y="644"/>
                  <a:pt x="632" y="644"/>
                </a:cubicBezTo>
                <a:lnTo>
                  <a:pt x="322" y="644"/>
                </a:lnTo>
                <a:lnTo>
                  <a:pt x="322" y="286"/>
                </a:lnTo>
                <a:close/>
                <a:moveTo>
                  <a:pt x="668" y="894"/>
                </a:moveTo>
                <a:cubicBezTo>
                  <a:pt x="846" y="894"/>
                  <a:pt x="942" y="941"/>
                  <a:pt x="942" y="1084"/>
                </a:cubicBezTo>
                <a:cubicBezTo>
                  <a:pt x="942" y="1239"/>
                  <a:pt x="846" y="1287"/>
                  <a:pt x="668" y="1287"/>
                </a:cubicBezTo>
                <a:lnTo>
                  <a:pt x="322" y="1287"/>
                </a:lnTo>
                <a:lnTo>
                  <a:pt x="322" y="906"/>
                </a:lnTo>
                <a:lnTo>
                  <a:pt x="322" y="894"/>
                </a:lnTo>
                <a:close/>
                <a:moveTo>
                  <a:pt x="1" y="1"/>
                </a:moveTo>
                <a:lnTo>
                  <a:pt x="1" y="1560"/>
                </a:lnTo>
                <a:lnTo>
                  <a:pt x="680" y="1560"/>
                </a:lnTo>
                <a:cubicBezTo>
                  <a:pt x="1061" y="1560"/>
                  <a:pt x="1275" y="1418"/>
                  <a:pt x="1275" y="1120"/>
                </a:cubicBezTo>
                <a:cubicBezTo>
                  <a:pt x="1275" y="941"/>
                  <a:pt x="1168" y="810"/>
                  <a:pt x="1013" y="763"/>
                </a:cubicBezTo>
                <a:cubicBezTo>
                  <a:pt x="1156" y="715"/>
                  <a:pt x="1239" y="596"/>
                  <a:pt x="1239" y="429"/>
                </a:cubicBezTo>
                <a:cubicBezTo>
                  <a:pt x="1239" y="132"/>
                  <a:pt x="1001" y="1"/>
                  <a:pt x="6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nvGrpSpPr>
          <p:cNvPr id="640" name="Google Shape;640;p78"/>
          <p:cNvGrpSpPr/>
          <p:nvPr/>
        </p:nvGrpSpPr>
        <p:grpSpPr>
          <a:xfrm>
            <a:off x="11796506" y="10325001"/>
            <a:ext cx="763706" cy="864744"/>
            <a:chOff x="7494985" y="7582014"/>
            <a:chExt cx="763706" cy="864744"/>
          </a:xfrm>
        </p:grpSpPr>
        <p:sp>
          <p:nvSpPr>
            <p:cNvPr id="641" name="Google Shape;641;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8"/>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5" name="Google Shape;645;p78"/>
          <p:cNvSpPr/>
          <p:nvPr/>
        </p:nvSpPr>
        <p:spPr>
          <a:xfrm>
            <a:off x="19588703" y="8482934"/>
            <a:ext cx="111471" cy="120677"/>
          </a:xfrm>
          <a:custGeom>
            <a:rect b="b" l="l" r="r" t="t"/>
            <a:pathLst>
              <a:path extrusionOk="0" h="1573" w="1453">
                <a:moveTo>
                  <a:pt x="620" y="286"/>
                </a:moveTo>
                <a:cubicBezTo>
                  <a:pt x="941" y="286"/>
                  <a:pt x="1108" y="489"/>
                  <a:pt x="1108" y="775"/>
                </a:cubicBezTo>
                <a:cubicBezTo>
                  <a:pt x="1108" y="1060"/>
                  <a:pt x="941" y="1263"/>
                  <a:pt x="620" y="1263"/>
                </a:cubicBezTo>
                <a:lnTo>
                  <a:pt x="298" y="1263"/>
                </a:lnTo>
                <a:lnTo>
                  <a:pt x="298" y="286"/>
                </a:lnTo>
                <a:close/>
                <a:moveTo>
                  <a:pt x="631" y="1"/>
                </a:moveTo>
                <a:lnTo>
                  <a:pt x="631" y="13"/>
                </a:lnTo>
                <a:lnTo>
                  <a:pt x="0" y="13"/>
                </a:lnTo>
                <a:lnTo>
                  <a:pt x="0" y="1572"/>
                </a:lnTo>
                <a:lnTo>
                  <a:pt x="631" y="1572"/>
                </a:lnTo>
                <a:cubicBezTo>
                  <a:pt x="1132" y="1572"/>
                  <a:pt x="1453" y="1263"/>
                  <a:pt x="1453" y="786"/>
                </a:cubicBezTo>
                <a:cubicBezTo>
                  <a:pt x="1453" y="310"/>
                  <a:pt x="1132" y="1"/>
                  <a:pt x="63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46" name="Google Shape;646;p78"/>
          <p:cNvSpPr/>
          <p:nvPr/>
        </p:nvSpPr>
        <p:spPr>
          <a:xfrm>
            <a:off x="19720196" y="8482934"/>
            <a:ext cx="97815" cy="119756"/>
          </a:xfrm>
          <a:custGeom>
            <a:rect b="b" l="l" r="r" t="t"/>
            <a:pathLst>
              <a:path extrusionOk="0" h="1561" w="1275">
                <a:moveTo>
                  <a:pt x="632" y="286"/>
                </a:moveTo>
                <a:cubicBezTo>
                  <a:pt x="799" y="286"/>
                  <a:pt x="918" y="310"/>
                  <a:pt x="918" y="465"/>
                </a:cubicBezTo>
                <a:cubicBezTo>
                  <a:pt x="918" y="608"/>
                  <a:pt x="787" y="644"/>
                  <a:pt x="632" y="644"/>
                </a:cubicBezTo>
                <a:lnTo>
                  <a:pt x="322" y="644"/>
                </a:lnTo>
                <a:lnTo>
                  <a:pt x="322" y="286"/>
                </a:lnTo>
                <a:close/>
                <a:moveTo>
                  <a:pt x="668" y="894"/>
                </a:moveTo>
                <a:cubicBezTo>
                  <a:pt x="846" y="894"/>
                  <a:pt x="942" y="941"/>
                  <a:pt x="942" y="1084"/>
                </a:cubicBezTo>
                <a:cubicBezTo>
                  <a:pt x="942" y="1239"/>
                  <a:pt x="846" y="1287"/>
                  <a:pt x="668" y="1287"/>
                </a:cubicBezTo>
                <a:lnTo>
                  <a:pt x="322" y="1287"/>
                </a:lnTo>
                <a:lnTo>
                  <a:pt x="322" y="906"/>
                </a:lnTo>
                <a:lnTo>
                  <a:pt x="322" y="894"/>
                </a:lnTo>
                <a:close/>
                <a:moveTo>
                  <a:pt x="1" y="1"/>
                </a:moveTo>
                <a:lnTo>
                  <a:pt x="1" y="1560"/>
                </a:lnTo>
                <a:lnTo>
                  <a:pt x="680" y="1560"/>
                </a:lnTo>
                <a:cubicBezTo>
                  <a:pt x="1061" y="1560"/>
                  <a:pt x="1275" y="1418"/>
                  <a:pt x="1275" y="1120"/>
                </a:cubicBezTo>
                <a:cubicBezTo>
                  <a:pt x="1275" y="941"/>
                  <a:pt x="1168" y="810"/>
                  <a:pt x="1013" y="763"/>
                </a:cubicBezTo>
                <a:cubicBezTo>
                  <a:pt x="1156" y="715"/>
                  <a:pt x="1239" y="596"/>
                  <a:pt x="1239" y="429"/>
                </a:cubicBezTo>
                <a:cubicBezTo>
                  <a:pt x="1239" y="132"/>
                  <a:pt x="1001" y="1"/>
                  <a:pt x="6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47" name="Google Shape;647;p78"/>
          <p:cNvGrpSpPr/>
          <p:nvPr/>
        </p:nvGrpSpPr>
        <p:grpSpPr>
          <a:xfrm>
            <a:off x="19262594" y="7884964"/>
            <a:ext cx="763706" cy="864744"/>
            <a:chOff x="7494985" y="7582014"/>
            <a:chExt cx="763706" cy="864744"/>
          </a:xfrm>
        </p:grpSpPr>
        <p:sp>
          <p:nvSpPr>
            <p:cNvPr id="648" name="Google Shape;648;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8"/>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 name="Google Shape;652;p78"/>
          <p:cNvSpPr/>
          <p:nvPr/>
        </p:nvSpPr>
        <p:spPr>
          <a:xfrm>
            <a:off x="19560953" y="5884997"/>
            <a:ext cx="111471" cy="120677"/>
          </a:xfrm>
          <a:custGeom>
            <a:rect b="b" l="l" r="r" t="t"/>
            <a:pathLst>
              <a:path extrusionOk="0" h="1573" w="1453">
                <a:moveTo>
                  <a:pt x="620" y="286"/>
                </a:moveTo>
                <a:cubicBezTo>
                  <a:pt x="941" y="286"/>
                  <a:pt x="1108" y="489"/>
                  <a:pt x="1108" y="775"/>
                </a:cubicBezTo>
                <a:cubicBezTo>
                  <a:pt x="1108" y="1060"/>
                  <a:pt x="941" y="1263"/>
                  <a:pt x="620" y="1263"/>
                </a:cubicBezTo>
                <a:lnTo>
                  <a:pt x="298" y="1263"/>
                </a:lnTo>
                <a:lnTo>
                  <a:pt x="298" y="286"/>
                </a:lnTo>
                <a:close/>
                <a:moveTo>
                  <a:pt x="631" y="1"/>
                </a:moveTo>
                <a:lnTo>
                  <a:pt x="631" y="13"/>
                </a:lnTo>
                <a:lnTo>
                  <a:pt x="0" y="13"/>
                </a:lnTo>
                <a:lnTo>
                  <a:pt x="0" y="1572"/>
                </a:lnTo>
                <a:lnTo>
                  <a:pt x="631" y="1572"/>
                </a:lnTo>
                <a:cubicBezTo>
                  <a:pt x="1132" y="1572"/>
                  <a:pt x="1453" y="1263"/>
                  <a:pt x="1453" y="786"/>
                </a:cubicBezTo>
                <a:cubicBezTo>
                  <a:pt x="1453" y="310"/>
                  <a:pt x="1132" y="1"/>
                  <a:pt x="63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53" name="Google Shape;653;p78"/>
          <p:cNvSpPr/>
          <p:nvPr/>
        </p:nvSpPr>
        <p:spPr>
          <a:xfrm>
            <a:off x="19692446" y="5884997"/>
            <a:ext cx="97815" cy="119756"/>
          </a:xfrm>
          <a:custGeom>
            <a:rect b="b" l="l" r="r" t="t"/>
            <a:pathLst>
              <a:path extrusionOk="0" h="1561" w="1275">
                <a:moveTo>
                  <a:pt x="632" y="286"/>
                </a:moveTo>
                <a:cubicBezTo>
                  <a:pt x="799" y="286"/>
                  <a:pt x="918" y="310"/>
                  <a:pt x="918" y="465"/>
                </a:cubicBezTo>
                <a:cubicBezTo>
                  <a:pt x="918" y="608"/>
                  <a:pt x="787" y="644"/>
                  <a:pt x="632" y="644"/>
                </a:cubicBezTo>
                <a:lnTo>
                  <a:pt x="322" y="644"/>
                </a:lnTo>
                <a:lnTo>
                  <a:pt x="322" y="286"/>
                </a:lnTo>
                <a:close/>
                <a:moveTo>
                  <a:pt x="668" y="894"/>
                </a:moveTo>
                <a:cubicBezTo>
                  <a:pt x="846" y="894"/>
                  <a:pt x="942" y="941"/>
                  <a:pt x="942" y="1084"/>
                </a:cubicBezTo>
                <a:cubicBezTo>
                  <a:pt x="942" y="1239"/>
                  <a:pt x="846" y="1287"/>
                  <a:pt x="668" y="1287"/>
                </a:cubicBezTo>
                <a:lnTo>
                  <a:pt x="322" y="1287"/>
                </a:lnTo>
                <a:lnTo>
                  <a:pt x="322" y="906"/>
                </a:lnTo>
                <a:lnTo>
                  <a:pt x="322" y="894"/>
                </a:lnTo>
                <a:close/>
                <a:moveTo>
                  <a:pt x="1" y="1"/>
                </a:moveTo>
                <a:lnTo>
                  <a:pt x="1" y="1560"/>
                </a:lnTo>
                <a:lnTo>
                  <a:pt x="680" y="1560"/>
                </a:lnTo>
                <a:cubicBezTo>
                  <a:pt x="1061" y="1560"/>
                  <a:pt x="1275" y="1418"/>
                  <a:pt x="1275" y="1120"/>
                </a:cubicBezTo>
                <a:cubicBezTo>
                  <a:pt x="1275" y="941"/>
                  <a:pt x="1168" y="810"/>
                  <a:pt x="1013" y="763"/>
                </a:cubicBezTo>
                <a:cubicBezTo>
                  <a:pt x="1156" y="715"/>
                  <a:pt x="1239" y="596"/>
                  <a:pt x="1239" y="429"/>
                </a:cubicBezTo>
                <a:cubicBezTo>
                  <a:pt x="1239" y="132"/>
                  <a:pt x="1001" y="1"/>
                  <a:pt x="6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54" name="Google Shape;654;p78"/>
          <p:cNvGrpSpPr/>
          <p:nvPr/>
        </p:nvGrpSpPr>
        <p:grpSpPr>
          <a:xfrm>
            <a:off x="19234844" y="5287026"/>
            <a:ext cx="763706" cy="864744"/>
            <a:chOff x="7494985" y="7582014"/>
            <a:chExt cx="763706" cy="864744"/>
          </a:xfrm>
        </p:grpSpPr>
        <p:sp>
          <p:nvSpPr>
            <p:cNvPr id="655" name="Google Shape;655;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8"/>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9" name="Google Shape;659;p78"/>
          <p:cNvSpPr/>
          <p:nvPr/>
        </p:nvSpPr>
        <p:spPr>
          <a:xfrm>
            <a:off x="12122616" y="3945147"/>
            <a:ext cx="111471" cy="120677"/>
          </a:xfrm>
          <a:custGeom>
            <a:rect b="b" l="l" r="r" t="t"/>
            <a:pathLst>
              <a:path extrusionOk="0" h="1573" w="1453">
                <a:moveTo>
                  <a:pt x="620" y="286"/>
                </a:moveTo>
                <a:cubicBezTo>
                  <a:pt x="941" y="286"/>
                  <a:pt x="1108" y="489"/>
                  <a:pt x="1108" y="775"/>
                </a:cubicBezTo>
                <a:cubicBezTo>
                  <a:pt x="1108" y="1060"/>
                  <a:pt x="941" y="1263"/>
                  <a:pt x="620" y="1263"/>
                </a:cubicBezTo>
                <a:lnTo>
                  <a:pt x="298" y="1263"/>
                </a:lnTo>
                <a:lnTo>
                  <a:pt x="298" y="286"/>
                </a:lnTo>
                <a:close/>
                <a:moveTo>
                  <a:pt x="631" y="1"/>
                </a:moveTo>
                <a:lnTo>
                  <a:pt x="631" y="13"/>
                </a:lnTo>
                <a:lnTo>
                  <a:pt x="0" y="13"/>
                </a:lnTo>
                <a:lnTo>
                  <a:pt x="0" y="1572"/>
                </a:lnTo>
                <a:lnTo>
                  <a:pt x="631" y="1572"/>
                </a:lnTo>
                <a:cubicBezTo>
                  <a:pt x="1132" y="1572"/>
                  <a:pt x="1453" y="1263"/>
                  <a:pt x="1453" y="786"/>
                </a:cubicBezTo>
                <a:cubicBezTo>
                  <a:pt x="1453" y="310"/>
                  <a:pt x="1132" y="1"/>
                  <a:pt x="63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60" name="Google Shape;660;p78"/>
          <p:cNvSpPr/>
          <p:nvPr/>
        </p:nvSpPr>
        <p:spPr>
          <a:xfrm>
            <a:off x="12254109" y="3945147"/>
            <a:ext cx="97815" cy="119756"/>
          </a:xfrm>
          <a:custGeom>
            <a:rect b="b" l="l" r="r" t="t"/>
            <a:pathLst>
              <a:path extrusionOk="0" h="1561" w="1275">
                <a:moveTo>
                  <a:pt x="632" y="286"/>
                </a:moveTo>
                <a:cubicBezTo>
                  <a:pt x="799" y="286"/>
                  <a:pt x="918" y="310"/>
                  <a:pt x="918" y="465"/>
                </a:cubicBezTo>
                <a:cubicBezTo>
                  <a:pt x="918" y="608"/>
                  <a:pt x="787" y="644"/>
                  <a:pt x="632" y="644"/>
                </a:cubicBezTo>
                <a:lnTo>
                  <a:pt x="322" y="644"/>
                </a:lnTo>
                <a:lnTo>
                  <a:pt x="322" y="286"/>
                </a:lnTo>
                <a:close/>
                <a:moveTo>
                  <a:pt x="668" y="894"/>
                </a:moveTo>
                <a:cubicBezTo>
                  <a:pt x="846" y="894"/>
                  <a:pt x="942" y="941"/>
                  <a:pt x="942" y="1084"/>
                </a:cubicBezTo>
                <a:cubicBezTo>
                  <a:pt x="942" y="1239"/>
                  <a:pt x="846" y="1287"/>
                  <a:pt x="668" y="1287"/>
                </a:cubicBezTo>
                <a:lnTo>
                  <a:pt x="322" y="1287"/>
                </a:lnTo>
                <a:lnTo>
                  <a:pt x="322" y="906"/>
                </a:lnTo>
                <a:lnTo>
                  <a:pt x="322" y="894"/>
                </a:lnTo>
                <a:close/>
                <a:moveTo>
                  <a:pt x="1" y="1"/>
                </a:moveTo>
                <a:lnTo>
                  <a:pt x="1" y="1560"/>
                </a:lnTo>
                <a:lnTo>
                  <a:pt x="680" y="1560"/>
                </a:lnTo>
                <a:cubicBezTo>
                  <a:pt x="1061" y="1560"/>
                  <a:pt x="1275" y="1418"/>
                  <a:pt x="1275" y="1120"/>
                </a:cubicBezTo>
                <a:cubicBezTo>
                  <a:pt x="1275" y="941"/>
                  <a:pt x="1168" y="810"/>
                  <a:pt x="1013" y="763"/>
                </a:cubicBezTo>
                <a:cubicBezTo>
                  <a:pt x="1156" y="715"/>
                  <a:pt x="1239" y="596"/>
                  <a:pt x="1239" y="429"/>
                </a:cubicBezTo>
                <a:cubicBezTo>
                  <a:pt x="1239" y="132"/>
                  <a:pt x="1001" y="1"/>
                  <a:pt x="6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61" name="Google Shape;661;p78"/>
          <p:cNvGrpSpPr/>
          <p:nvPr/>
        </p:nvGrpSpPr>
        <p:grpSpPr>
          <a:xfrm>
            <a:off x="11796506" y="3347176"/>
            <a:ext cx="763706" cy="864744"/>
            <a:chOff x="7494985" y="7582014"/>
            <a:chExt cx="763706" cy="864744"/>
          </a:xfrm>
        </p:grpSpPr>
        <p:sp>
          <p:nvSpPr>
            <p:cNvPr id="662" name="Google Shape;662;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8"/>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78"/>
          <p:cNvGrpSpPr/>
          <p:nvPr/>
        </p:nvGrpSpPr>
        <p:grpSpPr>
          <a:xfrm>
            <a:off x="5934622" y="5143504"/>
            <a:ext cx="934559" cy="928953"/>
            <a:chOff x="7093632" y="10286245"/>
            <a:chExt cx="794153" cy="789456"/>
          </a:xfrm>
        </p:grpSpPr>
        <p:sp>
          <p:nvSpPr>
            <p:cNvPr id="667" name="Google Shape;667;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69" name="Google Shape;669;p78"/>
          <p:cNvPicPr preferRelativeResize="0"/>
          <p:nvPr/>
        </p:nvPicPr>
        <p:blipFill>
          <a:blip r:embed="rId3">
            <a:alphaModFix/>
          </a:blip>
          <a:stretch>
            <a:fillRect/>
          </a:stretch>
        </p:blipFill>
        <p:spPr>
          <a:xfrm>
            <a:off x="20847900" y="6641500"/>
            <a:ext cx="1376550" cy="1376550"/>
          </a:xfrm>
          <a:prstGeom prst="rect">
            <a:avLst/>
          </a:prstGeom>
          <a:noFill/>
          <a:ln>
            <a:noFill/>
          </a:ln>
        </p:spPr>
      </p:pic>
      <p:sp>
        <p:nvSpPr>
          <p:cNvPr id="670" name="Google Shape;670;p78"/>
          <p:cNvSpPr/>
          <p:nvPr/>
        </p:nvSpPr>
        <p:spPr>
          <a:xfrm>
            <a:off x="10344473" y="4648606"/>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71" name="Google Shape;671;p78"/>
          <p:cNvSpPr/>
          <p:nvPr/>
        </p:nvSpPr>
        <p:spPr>
          <a:xfrm>
            <a:off x="10479648" y="4684280"/>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72" name="Google Shape;672;p78"/>
          <p:cNvSpPr/>
          <p:nvPr/>
        </p:nvSpPr>
        <p:spPr>
          <a:xfrm>
            <a:off x="10586515" y="4684280"/>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73" name="Google Shape;673;p78"/>
          <p:cNvGrpSpPr/>
          <p:nvPr/>
        </p:nvGrpSpPr>
        <p:grpSpPr>
          <a:xfrm>
            <a:off x="10119647" y="4320654"/>
            <a:ext cx="934559" cy="928953"/>
            <a:chOff x="7093632" y="10286245"/>
            <a:chExt cx="794153" cy="789456"/>
          </a:xfrm>
        </p:grpSpPr>
        <p:sp>
          <p:nvSpPr>
            <p:cNvPr id="674" name="Google Shape;674;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78"/>
          <p:cNvSpPr/>
          <p:nvPr/>
        </p:nvSpPr>
        <p:spPr>
          <a:xfrm>
            <a:off x="13736560" y="4455231"/>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77" name="Google Shape;677;p78"/>
          <p:cNvSpPr/>
          <p:nvPr/>
        </p:nvSpPr>
        <p:spPr>
          <a:xfrm>
            <a:off x="13871735" y="4490905"/>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78" name="Google Shape;678;p78"/>
          <p:cNvSpPr/>
          <p:nvPr/>
        </p:nvSpPr>
        <p:spPr>
          <a:xfrm>
            <a:off x="13978602" y="4490905"/>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79" name="Google Shape;679;p78"/>
          <p:cNvGrpSpPr/>
          <p:nvPr/>
        </p:nvGrpSpPr>
        <p:grpSpPr>
          <a:xfrm>
            <a:off x="13511735" y="4127279"/>
            <a:ext cx="934559" cy="928953"/>
            <a:chOff x="7093632" y="10286245"/>
            <a:chExt cx="794153" cy="789456"/>
          </a:xfrm>
        </p:grpSpPr>
        <p:sp>
          <p:nvSpPr>
            <p:cNvPr id="680" name="Google Shape;680;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2" name="Google Shape;682;p78"/>
          <p:cNvSpPr/>
          <p:nvPr/>
        </p:nvSpPr>
        <p:spPr>
          <a:xfrm>
            <a:off x="17926848" y="5319069"/>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83" name="Google Shape;683;p78"/>
          <p:cNvSpPr/>
          <p:nvPr/>
        </p:nvSpPr>
        <p:spPr>
          <a:xfrm>
            <a:off x="18062023" y="5354742"/>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84" name="Google Shape;684;p78"/>
          <p:cNvSpPr/>
          <p:nvPr/>
        </p:nvSpPr>
        <p:spPr>
          <a:xfrm>
            <a:off x="18168890" y="5354742"/>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85" name="Google Shape;685;p78"/>
          <p:cNvGrpSpPr/>
          <p:nvPr/>
        </p:nvGrpSpPr>
        <p:grpSpPr>
          <a:xfrm>
            <a:off x="17702022" y="4991117"/>
            <a:ext cx="934559" cy="928953"/>
            <a:chOff x="7093632" y="10286245"/>
            <a:chExt cx="794153" cy="789456"/>
          </a:xfrm>
        </p:grpSpPr>
        <p:sp>
          <p:nvSpPr>
            <p:cNvPr id="686" name="Google Shape;686;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78"/>
          <p:cNvSpPr/>
          <p:nvPr/>
        </p:nvSpPr>
        <p:spPr>
          <a:xfrm>
            <a:off x="17926848" y="9136481"/>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89" name="Google Shape;689;p78"/>
          <p:cNvSpPr/>
          <p:nvPr/>
        </p:nvSpPr>
        <p:spPr>
          <a:xfrm>
            <a:off x="18062023" y="9172155"/>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90" name="Google Shape;690;p78"/>
          <p:cNvSpPr/>
          <p:nvPr/>
        </p:nvSpPr>
        <p:spPr>
          <a:xfrm>
            <a:off x="18168890" y="9172155"/>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91" name="Google Shape;691;p78"/>
          <p:cNvGrpSpPr/>
          <p:nvPr/>
        </p:nvGrpSpPr>
        <p:grpSpPr>
          <a:xfrm>
            <a:off x="17702022" y="8808529"/>
            <a:ext cx="934559" cy="928953"/>
            <a:chOff x="7093632" y="10286245"/>
            <a:chExt cx="794153" cy="789456"/>
          </a:xfrm>
        </p:grpSpPr>
        <p:sp>
          <p:nvSpPr>
            <p:cNvPr id="692" name="Google Shape;692;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4" name="Google Shape;694;p78"/>
          <p:cNvSpPr/>
          <p:nvPr/>
        </p:nvSpPr>
        <p:spPr>
          <a:xfrm>
            <a:off x="13744860" y="9753081"/>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95" name="Google Shape;695;p78"/>
          <p:cNvSpPr/>
          <p:nvPr/>
        </p:nvSpPr>
        <p:spPr>
          <a:xfrm>
            <a:off x="13880035" y="9788755"/>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696" name="Google Shape;696;p78"/>
          <p:cNvSpPr/>
          <p:nvPr/>
        </p:nvSpPr>
        <p:spPr>
          <a:xfrm>
            <a:off x="13986902" y="9788755"/>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697" name="Google Shape;697;p78"/>
          <p:cNvGrpSpPr/>
          <p:nvPr/>
        </p:nvGrpSpPr>
        <p:grpSpPr>
          <a:xfrm>
            <a:off x="13520035" y="9425129"/>
            <a:ext cx="934559" cy="928953"/>
            <a:chOff x="7093632" y="10286245"/>
            <a:chExt cx="794153" cy="789456"/>
          </a:xfrm>
        </p:grpSpPr>
        <p:sp>
          <p:nvSpPr>
            <p:cNvPr id="698" name="Google Shape;698;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0" name="Google Shape;700;p78"/>
          <p:cNvSpPr/>
          <p:nvPr/>
        </p:nvSpPr>
        <p:spPr>
          <a:xfrm>
            <a:off x="10292985" y="9753081"/>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701" name="Google Shape;701;p78"/>
          <p:cNvSpPr/>
          <p:nvPr/>
        </p:nvSpPr>
        <p:spPr>
          <a:xfrm>
            <a:off x="10428160" y="9788755"/>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702" name="Google Shape;702;p78"/>
          <p:cNvSpPr/>
          <p:nvPr/>
        </p:nvSpPr>
        <p:spPr>
          <a:xfrm>
            <a:off x="10535027" y="9788755"/>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703" name="Google Shape;703;p78"/>
          <p:cNvGrpSpPr/>
          <p:nvPr/>
        </p:nvGrpSpPr>
        <p:grpSpPr>
          <a:xfrm>
            <a:off x="10068160" y="9425129"/>
            <a:ext cx="934559" cy="928953"/>
            <a:chOff x="7093632" y="10286245"/>
            <a:chExt cx="794153" cy="789456"/>
          </a:xfrm>
        </p:grpSpPr>
        <p:sp>
          <p:nvSpPr>
            <p:cNvPr id="704" name="Google Shape;704;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6" name="Google Shape;706;p78"/>
          <p:cNvSpPr/>
          <p:nvPr/>
        </p:nvSpPr>
        <p:spPr>
          <a:xfrm>
            <a:off x="6129948" y="9176731"/>
            <a:ext cx="123362" cy="120677"/>
          </a:xfrm>
          <a:custGeom>
            <a:rect b="b" l="l" r="r" t="t"/>
            <a:pathLst>
              <a:path extrusionOk="0" h="1573" w="1608">
                <a:moveTo>
                  <a:pt x="786" y="322"/>
                </a:moveTo>
                <a:lnTo>
                  <a:pt x="1013" y="930"/>
                </a:lnTo>
                <a:lnTo>
                  <a:pt x="560" y="930"/>
                </a:lnTo>
                <a:lnTo>
                  <a:pt x="786" y="322"/>
                </a:lnTo>
                <a:close/>
                <a:moveTo>
                  <a:pt x="608" y="1"/>
                </a:moveTo>
                <a:lnTo>
                  <a:pt x="0" y="1573"/>
                </a:lnTo>
                <a:lnTo>
                  <a:pt x="334" y="1573"/>
                </a:lnTo>
                <a:lnTo>
                  <a:pt x="477" y="1215"/>
                </a:lnTo>
                <a:lnTo>
                  <a:pt x="1143" y="1215"/>
                </a:lnTo>
                <a:lnTo>
                  <a:pt x="1274" y="1573"/>
                </a:lnTo>
                <a:lnTo>
                  <a:pt x="1608" y="1573"/>
                </a:lnTo>
                <a:lnTo>
                  <a:pt x="9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707" name="Google Shape;707;p78"/>
          <p:cNvSpPr/>
          <p:nvPr/>
        </p:nvSpPr>
        <p:spPr>
          <a:xfrm>
            <a:off x="6265123" y="9212405"/>
            <a:ext cx="86844" cy="119756"/>
          </a:xfrm>
          <a:custGeom>
            <a:rect b="b" l="l" r="r" t="t"/>
            <a:pathLst>
              <a:path extrusionOk="0" h="1561" w="1132">
                <a:moveTo>
                  <a:pt x="572" y="274"/>
                </a:moveTo>
                <a:cubicBezTo>
                  <a:pt x="751" y="274"/>
                  <a:pt x="858" y="405"/>
                  <a:pt x="858" y="572"/>
                </a:cubicBezTo>
                <a:cubicBezTo>
                  <a:pt x="858" y="727"/>
                  <a:pt x="751" y="869"/>
                  <a:pt x="572" y="869"/>
                </a:cubicBezTo>
                <a:cubicBezTo>
                  <a:pt x="405" y="869"/>
                  <a:pt x="286" y="727"/>
                  <a:pt x="286" y="572"/>
                </a:cubicBezTo>
                <a:cubicBezTo>
                  <a:pt x="286" y="393"/>
                  <a:pt x="394" y="274"/>
                  <a:pt x="572" y="274"/>
                </a:cubicBezTo>
                <a:close/>
                <a:moveTo>
                  <a:pt x="620" y="0"/>
                </a:moveTo>
                <a:cubicBezTo>
                  <a:pt x="465" y="0"/>
                  <a:pt x="358" y="60"/>
                  <a:pt x="286" y="155"/>
                </a:cubicBezTo>
                <a:lnTo>
                  <a:pt x="286" y="36"/>
                </a:lnTo>
                <a:lnTo>
                  <a:pt x="1" y="36"/>
                </a:lnTo>
                <a:lnTo>
                  <a:pt x="1" y="1560"/>
                </a:lnTo>
                <a:lnTo>
                  <a:pt x="298" y="1560"/>
                </a:lnTo>
                <a:lnTo>
                  <a:pt x="298" y="1000"/>
                </a:lnTo>
                <a:cubicBezTo>
                  <a:pt x="358" y="1072"/>
                  <a:pt x="465" y="1131"/>
                  <a:pt x="620" y="1131"/>
                </a:cubicBezTo>
                <a:cubicBezTo>
                  <a:pt x="917" y="1131"/>
                  <a:pt x="1132" y="893"/>
                  <a:pt x="1132" y="572"/>
                </a:cubicBezTo>
                <a:cubicBezTo>
                  <a:pt x="1132" y="238"/>
                  <a:pt x="917" y="0"/>
                  <a:pt x="6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708" name="Google Shape;708;p78"/>
          <p:cNvSpPr/>
          <p:nvPr/>
        </p:nvSpPr>
        <p:spPr>
          <a:xfrm>
            <a:off x="6371990" y="9212405"/>
            <a:ext cx="86844" cy="119756"/>
          </a:xfrm>
          <a:custGeom>
            <a:rect b="b" l="l" r="r" t="t"/>
            <a:pathLst>
              <a:path extrusionOk="0" h="1561" w="1132">
                <a:moveTo>
                  <a:pt x="548" y="274"/>
                </a:moveTo>
                <a:cubicBezTo>
                  <a:pt x="727" y="274"/>
                  <a:pt x="834" y="405"/>
                  <a:pt x="834" y="572"/>
                </a:cubicBezTo>
                <a:cubicBezTo>
                  <a:pt x="834" y="727"/>
                  <a:pt x="727" y="869"/>
                  <a:pt x="548" y="869"/>
                </a:cubicBezTo>
                <a:cubicBezTo>
                  <a:pt x="382" y="869"/>
                  <a:pt x="263" y="727"/>
                  <a:pt x="263" y="572"/>
                </a:cubicBezTo>
                <a:cubicBezTo>
                  <a:pt x="263" y="393"/>
                  <a:pt x="382" y="274"/>
                  <a:pt x="548" y="274"/>
                </a:cubicBezTo>
                <a:close/>
                <a:moveTo>
                  <a:pt x="608" y="0"/>
                </a:moveTo>
                <a:cubicBezTo>
                  <a:pt x="453" y="0"/>
                  <a:pt x="358" y="60"/>
                  <a:pt x="274" y="155"/>
                </a:cubicBezTo>
                <a:lnTo>
                  <a:pt x="274" y="36"/>
                </a:lnTo>
                <a:lnTo>
                  <a:pt x="1" y="36"/>
                </a:lnTo>
                <a:lnTo>
                  <a:pt x="1" y="1560"/>
                </a:lnTo>
                <a:lnTo>
                  <a:pt x="298" y="1560"/>
                </a:lnTo>
                <a:lnTo>
                  <a:pt x="298" y="1000"/>
                </a:lnTo>
                <a:cubicBezTo>
                  <a:pt x="358" y="1072"/>
                  <a:pt x="453" y="1131"/>
                  <a:pt x="608" y="1131"/>
                </a:cubicBezTo>
                <a:cubicBezTo>
                  <a:pt x="906" y="1131"/>
                  <a:pt x="1132" y="893"/>
                  <a:pt x="1132" y="572"/>
                </a:cubicBezTo>
                <a:cubicBezTo>
                  <a:pt x="1132" y="238"/>
                  <a:pt x="894" y="0"/>
                  <a:pt x="6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709" name="Google Shape;709;p78"/>
          <p:cNvGrpSpPr/>
          <p:nvPr/>
        </p:nvGrpSpPr>
        <p:grpSpPr>
          <a:xfrm>
            <a:off x="5905122" y="8848779"/>
            <a:ext cx="934559" cy="928953"/>
            <a:chOff x="7093632" y="10286245"/>
            <a:chExt cx="794153" cy="789456"/>
          </a:xfrm>
        </p:grpSpPr>
        <p:sp>
          <p:nvSpPr>
            <p:cNvPr id="710" name="Google Shape;710;p7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2" name="Google Shape;712;p78"/>
          <p:cNvSpPr txBox="1"/>
          <p:nvPr/>
        </p:nvSpPr>
        <p:spPr>
          <a:xfrm>
            <a:off x="20810725" y="6286963"/>
            <a:ext cx="9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Montserrat"/>
                <a:ea typeface="Montserrat"/>
                <a:cs typeface="Montserrat"/>
                <a:sym typeface="Montserrat"/>
              </a:rPr>
              <a:t>Apps</a:t>
            </a:r>
            <a:endParaRPr b="1">
              <a:solidFill>
                <a:schemeClr val="dk1"/>
              </a:solidFill>
              <a:latin typeface="Montserrat"/>
              <a:ea typeface="Montserrat"/>
              <a:cs typeface="Montserrat"/>
              <a:sym typeface="Montserrat"/>
            </a:endParaRPr>
          </a:p>
        </p:txBody>
      </p:sp>
      <p:pic>
        <p:nvPicPr>
          <p:cNvPr id="713" name="Google Shape;713;p78"/>
          <p:cNvPicPr preferRelativeResize="0"/>
          <p:nvPr/>
        </p:nvPicPr>
        <p:blipFill>
          <a:blip r:embed="rId3">
            <a:alphaModFix/>
          </a:blip>
          <a:stretch>
            <a:fillRect/>
          </a:stretch>
        </p:blipFill>
        <p:spPr>
          <a:xfrm>
            <a:off x="15122100" y="10813513"/>
            <a:ext cx="1376550" cy="1376550"/>
          </a:xfrm>
          <a:prstGeom prst="rect">
            <a:avLst/>
          </a:prstGeom>
          <a:noFill/>
          <a:ln>
            <a:noFill/>
          </a:ln>
        </p:spPr>
      </p:pic>
      <p:sp>
        <p:nvSpPr>
          <p:cNvPr id="714" name="Google Shape;714;p78"/>
          <p:cNvSpPr txBox="1"/>
          <p:nvPr/>
        </p:nvSpPr>
        <p:spPr>
          <a:xfrm>
            <a:off x="15084925" y="10458975"/>
            <a:ext cx="9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Montserrat"/>
                <a:ea typeface="Montserrat"/>
                <a:cs typeface="Montserrat"/>
                <a:sym typeface="Montserrat"/>
              </a:rPr>
              <a:t>Apps</a:t>
            </a:r>
            <a:endParaRPr b="1">
              <a:solidFill>
                <a:schemeClr val="dk1"/>
              </a:solidFill>
              <a:latin typeface="Montserrat"/>
              <a:ea typeface="Montserrat"/>
              <a:cs typeface="Montserrat"/>
              <a:sym typeface="Montserrat"/>
            </a:endParaRPr>
          </a:p>
        </p:txBody>
      </p:sp>
      <p:pic>
        <p:nvPicPr>
          <p:cNvPr id="715" name="Google Shape;715;p78"/>
          <p:cNvPicPr preferRelativeResize="0"/>
          <p:nvPr/>
        </p:nvPicPr>
        <p:blipFill>
          <a:blip r:embed="rId3">
            <a:alphaModFix/>
          </a:blip>
          <a:stretch>
            <a:fillRect/>
          </a:stretch>
        </p:blipFill>
        <p:spPr>
          <a:xfrm>
            <a:off x="8473625" y="10762175"/>
            <a:ext cx="1376550" cy="1376550"/>
          </a:xfrm>
          <a:prstGeom prst="rect">
            <a:avLst/>
          </a:prstGeom>
          <a:noFill/>
          <a:ln>
            <a:noFill/>
          </a:ln>
        </p:spPr>
      </p:pic>
      <p:sp>
        <p:nvSpPr>
          <p:cNvPr id="716" name="Google Shape;716;p78"/>
          <p:cNvSpPr txBox="1"/>
          <p:nvPr/>
        </p:nvSpPr>
        <p:spPr>
          <a:xfrm>
            <a:off x="8436450" y="10407638"/>
            <a:ext cx="9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Montserrat"/>
                <a:ea typeface="Montserrat"/>
                <a:cs typeface="Montserrat"/>
                <a:sym typeface="Montserrat"/>
              </a:rPr>
              <a:t>Apps</a:t>
            </a:r>
            <a:endParaRPr b="1">
              <a:solidFill>
                <a:schemeClr val="dk1"/>
              </a:solidFill>
              <a:latin typeface="Montserrat"/>
              <a:ea typeface="Montserrat"/>
              <a:cs typeface="Montserrat"/>
              <a:sym typeface="Montserrat"/>
            </a:endParaRPr>
          </a:p>
        </p:txBody>
      </p:sp>
      <p:pic>
        <p:nvPicPr>
          <p:cNvPr id="717" name="Google Shape;717;p78"/>
          <p:cNvPicPr preferRelativeResize="0"/>
          <p:nvPr/>
        </p:nvPicPr>
        <p:blipFill>
          <a:blip r:embed="rId3">
            <a:alphaModFix/>
          </a:blip>
          <a:stretch>
            <a:fillRect/>
          </a:stretch>
        </p:blipFill>
        <p:spPr>
          <a:xfrm>
            <a:off x="2806325" y="6666363"/>
            <a:ext cx="1376550" cy="1376550"/>
          </a:xfrm>
          <a:prstGeom prst="rect">
            <a:avLst/>
          </a:prstGeom>
          <a:noFill/>
          <a:ln>
            <a:noFill/>
          </a:ln>
        </p:spPr>
      </p:pic>
      <p:sp>
        <p:nvSpPr>
          <p:cNvPr id="718" name="Google Shape;718;p78"/>
          <p:cNvSpPr txBox="1"/>
          <p:nvPr/>
        </p:nvSpPr>
        <p:spPr>
          <a:xfrm>
            <a:off x="2769150" y="6311825"/>
            <a:ext cx="9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Montserrat"/>
                <a:ea typeface="Montserrat"/>
                <a:cs typeface="Montserrat"/>
                <a:sym typeface="Montserrat"/>
              </a:rPr>
              <a:t>Apps</a:t>
            </a:r>
            <a:endParaRPr b="1">
              <a:solidFill>
                <a:schemeClr val="dk1"/>
              </a:solidFill>
              <a:latin typeface="Montserrat"/>
              <a:ea typeface="Montserrat"/>
              <a:cs typeface="Montserrat"/>
              <a:sym typeface="Montserrat"/>
            </a:endParaRPr>
          </a:p>
        </p:txBody>
      </p:sp>
      <p:pic>
        <p:nvPicPr>
          <p:cNvPr id="719" name="Google Shape;719;p78"/>
          <p:cNvPicPr preferRelativeResize="0"/>
          <p:nvPr/>
        </p:nvPicPr>
        <p:blipFill>
          <a:blip r:embed="rId3">
            <a:alphaModFix/>
          </a:blip>
          <a:stretch>
            <a:fillRect/>
          </a:stretch>
        </p:blipFill>
        <p:spPr>
          <a:xfrm>
            <a:off x="8492213" y="2627225"/>
            <a:ext cx="1376550" cy="1376550"/>
          </a:xfrm>
          <a:prstGeom prst="rect">
            <a:avLst/>
          </a:prstGeom>
          <a:noFill/>
          <a:ln>
            <a:noFill/>
          </a:ln>
        </p:spPr>
      </p:pic>
      <p:sp>
        <p:nvSpPr>
          <p:cNvPr id="720" name="Google Shape;720;p78"/>
          <p:cNvSpPr txBox="1"/>
          <p:nvPr/>
        </p:nvSpPr>
        <p:spPr>
          <a:xfrm>
            <a:off x="8455038" y="2272688"/>
            <a:ext cx="9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Montserrat"/>
                <a:ea typeface="Montserrat"/>
                <a:cs typeface="Montserrat"/>
                <a:sym typeface="Montserrat"/>
              </a:rPr>
              <a:t>Apps</a:t>
            </a:r>
            <a:endParaRPr b="1">
              <a:solidFill>
                <a:schemeClr val="dk1"/>
              </a:solidFill>
              <a:latin typeface="Montserrat"/>
              <a:ea typeface="Montserrat"/>
              <a:cs typeface="Montserrat"/>
              <a:sym typeface="Montserrat"/>
            </a:endParaRPr>
          </a:p>
        </p:txBody>
      </p:sp>
      <p:pic>
        <p:nvPicPr>
          <p:cNvPr id="721" name="Google Shape;721;p78"/>
          <p:cNvPicPr preferRelativeResize="0"/>
          <p:nvPr/>
        </p:nvPicPr>
        <p:blipFill>
          <a:blip r:embed="rId3">
            <a:alphaModFix/>
          </a:blip>
          <a:stretch>
            <a:fillRect/>
          </a:stretch>
        </p:blipFill>
        <p:spPr>
          <a:xfrm>
            <a:off x="15091725" y="2658187"/>
            <a:ext cx="1376550" cy="1376550"/>
          </a:xfrm>
          <a:prstGeom prst="rect">
            <a:avLst/>
          </a:prstGeom>
          <a:noFill/>
          <a:ln>
            <a:noFill/>
          </a:ln>
        </p:spPr>
      </p:pic>
      <p:sp>
        <p:nvSpPr>
          <p:cNvPr id="722" name="Google Shape;722;p78"/>
          <p:cNvSpPr txBox="1"/>
          <p:nvPr/>
        </p:nvSpPr>
        <p:spPr>
          <a:xfrm>
            <a:off x="15054550" y="2303650"/>
            <a:ext cx="93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Montserrat"/>
                <a:ea typeface="Montserrat"/>
                <a:cs typeface="Montserrat"/>
                <a:sym typeface="Montserrat"/>
              </a:rPr>
              <a:t>Apps</a:t>
            </a:r>
            <a:endParaRPr b="1">
              <a:solidFill>
                <a:schemeClr val="dk1"/>
              </a:solidFill>
              <a:latin typeface="Montserrat"/>
              <a:ea typeface="Montserrat"/>
              <a:cs typeface="Montserrat"/>
              <a:sym typeface="Montserrat"/>
            </a:endParaRPr>
          </a:p>
        </p:txBody>
      </p:sp>
      <p:grpSp>
        <p:nvGrpSpPr>
          <p:cNvPr id="723" name="Google Shape;723;p78"/>
          <p:cNvGrpSpPr/>
          <p:nvPr/>
        </p:nvGrpSpPr>
        <p:grpSpPr>
          <a:xfrm>
            <a:off x="10767544" y="11129133"/>
            <a:ext cx="763699" cy="1045077"/>
            <a:chOff x="5124725" y="10132049"/>
            <a:chExt cx="646600" cy="884834"/>
          </a:xfrm>
        </p:grpSpPr>
        <p:pic>
          <p:nvPicPr>
            <p:cNvPr id="724" name="Google Shape;724;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25" name="Google Shape;725;p78"/>
            <p:cNvGrpSpPr/>
            <p:nvPr/>
          </p:nvGrpSpPr>
          <p:grpSpPr>
            <a:xfrm>
              <a:off x="5198465" y="10892601"/>
              <a:ext cx="425703" cy="124281"/>
              <a:chOff x="8618857" y="4616754"/>
              <a:chExt cx="333884" cy="97476"/>
            </a:xfrm>
          </p:grpSpPr>
          <p:sp>
            <p:nvSpPr>
              <p:cNvPr id="726" name="Google Shape;726;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27" name="Google Shape;727;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28" name="Google Shape;728;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29" name="Google Shape;729;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30" name="Google Shape;730;p78"/>
          <p:cNvGrpSpPr/>
          <p:nvPr/>
        </p:nvGrpSpPr>
        <p:grpSpPr>
          <a:xfrm>
            <a:off x="4931419" y="9908508"/>
            <a:ext cx="763699" cy="1045077"/>
            <a:chOff x="5124725" y="10132049"/>
            <a:chExt cx="646600" cy="884834"/>
          </a:xfrm>
        </p:grpSpPr>
        <p:pic>
          <p:nvPicPr>
            <p:cNvPr id="731" name="Google Shape;731;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32" name="Google Shape;732;p78"/>
            <p:cNvGrpSpPr/>
            <p:nvPr/>
          </p:nvGrpSpPr>
          <p:grpSpPr>
            <a:xfrm>
              <a:off x="5198465" y="10892601"/>
              <a:ext cx="425703" cy="124281"/>
              <a:chOff x="8618857" y="4616754"/>
              <a:chExt cx="333884" cy="97476"/>
            </a:xfrm>
          </p:grpSpPr>
          <p:sp>
            <p:nvSpPr>
              <p:cNvPr id="733" name="Google Shape;733;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34" name="Google Shape;734;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35" name="Google Shape;735;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36" name="Google Shape;736;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37" name="Google Shape;737;p78"/>
          <p:cNvGrpSpPr/>
          <p:nvPr/>
        </p:nvGrpSpPr>
        <p:grpSpPr>
          <a:xfrm>
            <a:off x="4931419" y="3406758"/>
            <a:ext cx="763699" cy="1045077"/>
            <a:chOff x="5124725" y="10132049"/>
            <a:chExt cx="646600" cy="884834"/>
          </a:xfrm>
        </p:grpSpPr>
        <p:pic>
          <p:nvPicPr>
            <p:cNvPr id="738" name="Google Shape;738;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39" name="Google Shape;739;p78"/>
            <p:cNvGrpSpPr/>
            <p:nvPr/>
          </p:nvGrpSpPr>
          <p:grpSpPr>
            <a:xfrm>
              <a:off x="5198465" y="10892601"/>
              <a:ext cx="425703" cy="124281"/>
              <a:chOff x="8618857" y="4616754"/>
              <a:chExt cx="333884" cy="97476"/>
            </a:xfrm>
          </p:grpSpPr>
          <p:sp>
            <p:nvSpPr>
              <p:cNvPr id="740" name="Google Shape;740;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41" name="Google Shape;741;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42" name="Google Shape;742;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43" name="Google Shape;743;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44" name="Google Shape;744;p78"/>
          <p:cNvGrpSpPr/>
          <p:nvPr/>
        </p:nvGrpSpPr>
        <p:grpSpPr>
          <a:xfrm>
            <a:off x="10450769" y="2464995"/>
            <a:ext cx="763699" cy="1045077"/>
            <a:chOff x="5124725" y="10132049"/>
            <a:chExt cx="646600" cy="884834"/>
          </a:xfrm>
        </p:grpSpPr>
        <p:pic>
          <p:nvPicPr>
            <p:cNvPr id="745" name="Google Shape;745;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46" name="Google Shape;746;p78"/>
            <p:cNvGrpSpPr/>
            <p:nvPr/>
          </p:nvGrpSpPr>
          <p:grpSpPr>
            <a:xfrm>
              <a:off x="5198465" y="10892601"/>
              <a:ext cx="425703" cy="124281"/>
              <a:chOff x="8618857" y="4616754"/>
              <a:chExt cx="333884" cy="97476"/>
            </a:xfrm>
          </p:grpSpPr>
          <p:sp>
            <p:nvSpPr>
              <p:cNvPr id="747" name="Google Shape;747;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48" name="Google Shape;748;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49" name="Google Shape;749;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50" name="Google Shape;750;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51" name="Google Shape;751;p78"/>
          <p:cNvGrpSpPr/>
          <p:nvPr/>
        </p:nvGrpSpPr>
        <p:grpSpPr>
          <a:xfrm>
            <a:off x="13294619" y="2383420"/>
            <a:ext cx="763699" cy="1045077"/>
            <a:chOff x="5124725" y="10132049"/>
            <a:chExt cx="646600" cy="884834"/>
          </a:xfrm>
        </p:grpSpPr>
        <p:pic>
          <p:nvPicPr>
            <p:cNvPr id="752" name="Google Shape;752;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53" name="Google Shape;753;p78"/>
            <p:cNvGrpSpPr/>
            <p:nvPr/>
          </p:nvGrpSpPr>
          <p:grpSpPr>
            <a:xfrm>
              <a:off x="5198465" y="10892601"/>
              <a:ext cx="425703" cy="124281"/>
              <a:chOff x="8618857" y="4616754"/>
              <a:chExt cx="333884" cy="97476"/>
            </a:xfrm>
          </p:grpSpPr>
          <p:sp>
            <p:nvSpPr>
              <p:cNvPr id="754" name="Google Shape;754;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55" name="Google Shape;755;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56" name="Google Shape;756;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57" name="Google Shape;757;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58" name="Google Shape;758;p78"/>
          <p:cNvGrpSpPr/>
          <p:nvPr/>
        </p:nvGrpSpPr>
        <p:grpSpPr>
          <a:xfrm>
            <a:off x="18667069" y="3406758"/>
            <a:ext cx="763699" cy="1045077"/>
            <a:chOff x="5124725" y="10132049"/>
            <a:chExt cx="646600" cy="884834"/>
          </a:xfrm>
        </p:grpSpPr>
        <p:pic>
          <p:nvPicPr>
            <p:cNvPr id="759" name="Google Shape;759;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60" name="Google Shape;760;p78"/>
            <p:cNvGrpSpPr/>
            <p:nvPr/>
          </p:nvGrpSpPr>
          <p:grpSpPr>
            <a:xfrm>
              <a:off x="5198465" y="10892601"/>
              <a:ext cx="425703" cy="124281"/>
              <a:chOff x="8618857" y="4616754"/>
              <a:chExt cx="333884" cy="97476"/>
            </a:xfrm>
          </p:grpSpPr>
          <p:sp>
            <p:nvSpPr>
              <p:cNvPr id="761" name="Google Shape;761;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62" name="Google Shape;762;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63" name="Google Shape;763;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64" name="Google Shape;764;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65" name="Google Shape;765;p78"/>
          <p:cNvGrpSpPr/>
          <p:nvPr/>
        </p:nvGrpSpPr>
        <p:grpSpPr>
          <a:xfrm>
            <a:off x="18661569" y="9908508"/>
            <a:ext cx="763699" cy="1045077"/>
            <a:chOff x="5124725" y="10132049"/>
            <a:chExt cx="646600" cy="884834"/>
          </a:xfrm>
        </p:grpSpPr>
        <p:pic>
          <p:nvPicPr>
            <p:cNvPr id="766" name="Google Shape;766;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67" name="Google Shape;767;p78"/>
            <p:cNvGrpSpPr/>
            <p:nvPr/>
          </p:nvGrpSpPr>
          <p:grpSpPr>
            <a:xfrm>
              <a:off x="5198465" y="10892601"/>
              <a:ext cx="425703" cy="124281"/>
              <a:chOff x="8618857" y="4616754"/>
              <a:chExt cx="333884" cy="97476"/>
            </a:xfrm>
          </p:grpSpPr>
          <p:sp>
            <p:nvSpPr>
              <p:cNvPr id="768" name="Google Shape;768;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69" name="Google Shape;769;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70" name="Google Shape;770;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71" name="Google Shape;771;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72" name="Google Shape;772;p78"/>
          <p:cNvGrpSpPr/>
          <p:nvPr/>
        </p:nvGrpSpPr>
        <p:grpSpPr>
          <a:xfrm>
            <a:off x="13096219" y="11129133"/>
            <a:ext cx="763699" cy="1045077"/>
            <a:chOff x="5124725" y="10132049"/>
            <a:chExt cx="646600" cy="884834"/>
          </a:xfrm>
        </p:grpSpPr>
        <p:pic>
          <p:nvPicPr>
            <p:cNvPr id="773" name="Google Shape;773;p78"/>
            <p:cNvPicPr preferRelativeResize="0"/>
            <p:nvPr/>
          </p:nvPicPr>
          <p:blipFill>
            <a:blip r:embed="rId4">
              <a:alphaModFix/>
            </a:blip>
            <a:stretch>
              <a:fillRect/>
            </a:stretch>
          </p:blipFill>
          <p:spPr>
            <a:xfrm>
              <a:off x="5124725" y="10132049"/>
              <a:ext cx="646600" cy="646600"/>
            </a:xfrm>
            <a:prstGeom prst="rect">
              <a:avLst/>
            </a:prstGeom>
            <a:noFill/>
            <a:ln>
              <a:noFill/>
            </a:ln>
          </p:spPr>
        </p:pic>
        <p:grpSp>
          <p:nvGrpSpPr>
            <p:cNvPr id="774" name="Google Shape;774;p78"/>
            <p:cNvGrpSpPr/>
            <p:nvPr/>
          </p:nvGrpSpPr>
          <p:grpSpPr>
            <a:xfrm>
              <a:off x="5198465" y="10892601"/>
              <a:ext cx="425703" cy="124281"/>
              <a:chOff x="8618857" y="4616754"/>
              <a:chExt cx="333884" cy="97476"/>
            </a:xfrm>
          </p:grpSpPr>
          <p:sp>
            <p:nvSpPr>
              <p:cNvPr id="775" name="Google Shape;775;p78"/>
              <p:cNvSpPr/>
              <p:nvPr/>
            </p:nvSpPr>
            <p:spPr>
              <a:xfrm>
                <a:off x="8618857" y="4616754"/>
                <a:ext cx="78101" cy="97475"/>
              </a:xfrm>
              <a:custGeom>
                <a:rect b="b" l="l" r="r" t="t"/>
                <a:pathLst>
                  <a:path extrusionOk="0" h="1620" w="1298">
                    <a:moveTo>
                      <a:pt x="679" y="0"/>
                    </a:moveTo>
                    <a:cubicBezTo>
                      <a:pt x="357" y="0"/>
                      <a:pt x="60" y="167"/>
                      <a:pt x="60" y="488"/>
                    </a:cubicBezTo>
                    <a:cubicBezTo>
                      <a:pt x="60" y="774"/>
                      <a:pt x="250" y="893"/>
                      <a:pt x="536" y="941"/>
                    </a:cubicBezTo>
                    <a:lnTo>
                      <a:pt x="643" y="953"/>
                    </a:lnTo>
                    <a:cubicBezTo>
                      <a:pt x="845" y="988"/>
                      <a:pt x="964" y="1024"/>
                      <a:pt x="964" y="1131"/>
                    </a:cubicBezTo>
                    <a:cubicBezTo>
                      <a:pt x="964" y="1250"/>
                      <a:pt x="834" y="1322"/>
                      <a:pt x="655" y="1322"/>
                    </a:cubicBezTo>
                    <a:cubicBezTo>
                      <a:pt x="464" y="1322"/>
                      <a:pt x="286" y="1250"/>
                      <a:pt x="167" y="1167"/>
                    </a:cubicBezTo>
                    <a:lnTo>
                      <a:pt x="0" y="1417"/>
                    </a:lnTo>
                    <a:cubicBezTo>
                      <a:pt x="167" y="1548"/>
                      <a:pt x="417" y="1619"/>
                      <a:pt x="655" y="1619"/>
                    </a:cubicBezTo>
                    <a:cubicBezTo>
                      <a:pt x="1000" y="1619"/>
                      <a:pt x="1298" y="1465"/>
                      <a:pt x="1298" y="1119"/>
                    </a:cubicBezTo>
                    <a:cubicBezTo>
                      <a:pt x="1298" y="845"/>
                      <a:pt x="1084" y="726"/>
                      <a:pt x="798" y="691"/>
                    </a:cubicBezTo>
                    <a:lnTo>
                      <a:pt x="714" y="667"/>
                    </a:lnTo>
                    <a:cubicBezTo>
                      <a:pt x="524" y="643"/>
                      <a:pt x="381" y="607"/>
                      <a:pt x="381" y="488"/>
                    </a:cubicBezTo>
                    <a:cubicBezTo>
                      <a:pt x="381" y="369"/>
                      <a:pt x="500" y="298"/>
                      <a:pt x="679" y="298"/>
                    </a:cubicBezTo>
                    <a:cubicBezTo>
                      <a:pt x="857" y="298"/>
                      <a:pt x="1012" y="357"/>
                      <a:pt x="1131" y="429"/>
                    </a:cubicBezTo>
                    <a:lnTo>
                      <a:pt x="1274" y="167"/>
                    </a:lnTo>
                    <a:cubicBezTo>
                      <a:pt x="1084" y="48"/>
                      <a:pt x="905" y="0"/>
                      <a:pt x="6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76" name="Google Shape;776;p78"/>
              <p:cNvSpPr/>
              <p:nvPr/>
            </p:nvSpPr>
            <p:spPr>
              <a:xfrm>
                <a:off x="8791485" y="4646117"/>
                <a:ext cx="68112" cy="68112"/>
              </a:xfrm>
              <a:custGeom>
                <a:rect b="b" l="l" r="r" t="t"/>
                <a:pathLst>
                  <a:path extrusionOk="0" h="1132" w="1132">
                    <a:moveTo>
                      <a:pt x="584" y="274"/>
                    </a:moveTo>
                    <a:cubicBezTo>
                      <a:pt x="751" y="274"/>
                      <a:pt x="870" y="405"/>
                      <a:pt x="870" y="572"/>
                    </a:cubicBezTo>
                    <a:cubicBezTo>
                      <a:pt x="870" y="738"/>
                      <a:pt x="751" y="869"/>
                      <a:pt x="584" y="869"/>
                    </a:cubicBezTo>
                    <a:cubicBezTo>
                      <a:pt x="405" y="869"/>
                      <a:pt x="298" y="738"/>
                      <a:pt x="298" y="572"/>
                    </a:cubicBezTo>
                    <a:cubicBezTo>
                      <a:pt x="298" y="405"/>
                      <a:pt x="405" y="274"/>
                      <a:pt x="584" y="274"/>
                    </a:cubicBezTo>
                    <a:close/>
                    <a:moveTo>
                      <a:pt x="524" y="0"/>
                    </a:moveTo>
                    <a:cubicBezTo>
                      <a:pt x="227" y="0"/>
                      <a:pt x="0" y="238"/>
                      <a:pt x="0" y="572"/>
                    </a:cubicBezTo>
                    <a:cubicBezTo>
                      <a:pt x="0" y="893"/>
                      <a:pt x="227" y="1131"/>
                      <a:pt x="524" y="1131"/>
                    </a:cubicBezTo>
                    <a:cubicBezTo>
                      <a:pt x="667" y="1131"/>
                      <a:pt x="774" y="1072"/>
                      <a:pt x="846" y="988"/>
                    </a:cubicBezTo>
                    <a:lnTo>
                      <a:pt x="846" y="1108"/>
                    </a:lnTo>
                    <a:lnTo>
                      <a:pt x="1132" y="1108"/>
                    </a:lnTo>
                    <a:lnTo>
                      <a:pt x="1132"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77" name="Google Shape;777;p78"/>
              <p:cNvSpPr/>
              <p:nvPr/>
            </p:nvSpPr>
            <p:spPr>
              <a:xfrm>
                <a:off x="8709112" y="4646117"/>
                <a:ext cx="68112" cy="68112"/>
              </a:xfrm>
              <a:custGeom>
                <a:rect b="b" l="l" r="r" t="t"/>
                <a:pathLst>
                  <a:path extrusionOk="0" h="1132" w="1132">
                    <a:moveTo>
                      <a:pt x="584" y="274"/>
                    </a:moveTo>
                    <a:cubicBezTo>
                      <a:pt x="750" y="274"/>
                      <a:pt x="869" y="405"/>
                      <a:pt x="869" y="572"/>
                    </a:cubicBezTo>
                    <a:cubicBezTo>
                      <a:pt x="869" y="738"/>
                      <a:pt x="750" y="869"/>
                      <a:pt x="584" y="869"/>
                    </a:cubicBezTo>
                    <a:cubicBezTo>
                      <a:pt x="405" y="869"/>
                      <a:pt x="298" y="738"/>
                      <a:pt x="298" y="572"/>
                    </a:cubicBezTo>
                    <a:cubicBezTo>
                      <a:pt x="298" y="405"/>
                      <a:pt x="405" y="274"/>
                      <a:pt x="584" y="274"/>
                    </a:cubicBezTo>
                    <a:close/>
                    <a:moveTo>
                      <a:pt x="524" y="0"/>
                    </a:moveTo>
                    <a:cubicBezTo>
                      <a:pt x="226" y="0"/>
                      <a:pt x="0" y="238"/>
                      <a:pt x="0" y="572"/>
                    </a:cubicBezTo>
                    <a:cubicBezTo>
                      <a:pt x="0" y="893"/>
                      <a:pt x="226" y="1131"/>
                      <a:pt x="524" y="1131"/>
                    </a:cubicBezTo>
                    <a:cubicBezTo>
                      <a:pt x="667" y="1131"/>
                      <a:pt x="774" y="1072"/>
                      <a:pt x="846" y="988"/>
                    </a:cubicBezTo>
                    <a:lnTo>
                      <a:pt x="846" y="1108"/>
                    </a:lnTo>
                    <a:lnTo>
                      <a:pt x="1131" y="1108"/>
                    </a:lnTo>
                    <a:lnTo>
                      <a:pt x="1131" y="36"/>
                    </a:lnTo>
                    <a:lnTo>
                      <a:pt x="846" y="36"/>
                    </a:lnTo>
                    <a:lnTo>
                      <a:pt x="846" y="155"/>
                    </a:lnTo>
                    <a:cubicBezTo>
                      <a:pt x="774" y="60"/>
                      <a:pt x="667" y="0"/>
                      <a:pt x="52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sp>
            <p:nvSpPr>
              <p:cNvPr id="778" name="Google Shape;778;p78"/>
              <p:cNvSpPr/>
              <p:nvPr/>
            </p:nvSpPr>
            <p:spPr>
              <a:xfrm>
                <a:off x="8874580" y="4616754"/>
                <a:ext cx="78161" cy="97475"/>
              </a:xfrm>
              <a:custGeom>
                <a:rect b="b" l="l" r="r" t="t"/>
                <a:pathLst>
                  <a:path extrusionOk="0" h="1620" w="1299">
                    <a:moveTo>
                      <a:pt x="691" y="0"/>
                    </a:moveTo>
                    <a:cubicBezTo>
                      <a:pt x="358" y="0"/>
                      <a:pt x="60" y="167"/>
                      <a:pt x="60" y="488"/>
                    </a:cubicBezTo>
                    <a:cubicBezTo>
                      <a:pt x="60" y="774"/>
                      <a:pt x="263" y="893"/>
                      <a:pt x="536" y="941"/>
                    </a:cubicBezTo>
                    <a:lnTo>
                      <a:pt x="644" y="953"/>
                    </a:lnTo>
                    <a:cubicBezTo>
                      <a:pt x="858" y="988"/>
                      <a:pt x="977" y="1024"/>
                      <a:pt x="977" y="1131"/>
                    </a:cubicBezTo>
                    <a:cubicBezTo>
                      <a:pt x="977" y="1250"/>
                      <a:pt x="834" y="1322"/>
                      <a:pt x="655" y="1322"/>
                    </a:cubicBezTo>
                    <a:cubicBezTo>
                      <a:pt x="465" y="1322"/>
                      <a:pt x="286" y="1250"/>
                      <a:pt x="167" y="1167"/>
                    </a:cubicBezTo>
                    <a:lnTo>
                      <a:pt x="1" y="1417"/>
                    </a:lnTo>
                    <a:cubicBezTo>
                      <a:pt x="167" y="1548"/>
                      <a:pt x="417" y="1619"/>
                      <a:pt x="655" y="1619"/>
                    </a:cubicBezTo>
                    <a:cubicBezTo>
                      <a:pt x="1001" y="1619"/>
                      <a:pt x="1298" y="1465"/>
                      <a:pt x="1298" y="1119"/>
                    </a:cubicBezTo>
                    <a:cubicBezTo>
                      <a:pt x="1298" y="845"/>
                      <a:pt x="1096" y="726"/>
                      <a:pt x="810" y="691"/>
                    </a:cubicBezTo>
                    <a:lnTo>
                      <a:pt x="715" y="667"/>
                    </a:lnTo>
                    <a:cubicBezTo>
                      <a:pt x="524" y="643"/>
                      <a:pt x="394" y="607"/>
                      <a:pt x="394" y="488"/>
                    </a:cubicBezTo>
                    <a:cubicBezTo>
                      <a:pt x="394" y="369"/>
                      <a:pt x="513" y="298"/>
                      <a:pt x="691" y="298"/>
                    </a:cubicBezTo>
                    <a:cubicBezTo>
                      <a:pt x="870" y="298"/>
                      <a:pt x="1013" y="357"/>
                      <a:pt x="1132" y="429"/>
                    </a:cubicBezTo>
                    <a:lnTo>
                      <a:pt x="1286" y="167"/>
                    </a:lnTo>
                    <a:cubicBezTo>
                      <a:pt x="1096" y="48"/>
                      <a:pt x="917" y="0"/>
                      <a:pt x="69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lt2"/>
                  </a:solidFill>
                </a:endParaRPr>
              </a:p>
            </p:txBody>
          </p:sp>
        </p:grpSp>
      </p:grpSp>
      <p:grpSp>
        <p:nvGrpSpPr>
          <p:cNvPr id="779" name="Google Shape;779;p78"/>
          <p:cNvGrpSpPr/>
          <p:nvPr/>
        </p:nvGrpSpPr>
        <p:grpSpPr>
          <a:xfrm>
            <a:off x="15580263" y="8561789"/>
            <a:ext cx="763732" cy="871057"/>
            <a:chOff x="7612501" y="7582014"/>
            <a:chExt cx="646190" cy="864744"/>
          </a:xfrm>
        </p:grpSpPr>
        <p:sp>
          <p:nvSpPr>
            <p:cNvPr id="780" name="Google Shape;780;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78"/>
          <p:cNvGrpSpPr/>
          <p:nvPr/>
        </p:nvGrpSpPr>
        <p:grpSpPr>
          <a:xfrm>
            <a:off x="7992158" y="9638709"/>
            <a:ext cx="923520" cy="316151"/>
            <a:chOff x="14143026" y="8073354"/>
            <a:chExt cx="724329" cy="247961"/>
          </a:xfrm>
        </p:grpSpPr>
        <p:sp>
          <p:nvSpPr>
            <p:cNvPr id="784" name="Google Shape;784;p78"/>
            <p:cNvSpPr/>
            <p:nvPr/>
          </p:nvSpPr>
          <p:spPr>
            <a:xfrm>
              <a:off x="14351456" y="8073354"/>
              <a:ext cx="88209" cy="94647"/>
            </a:xfrm>
            <a:custGeom>
              <a:rect b="b" l="l" r="r" t="t"/>
              <a:pathLst>
                <a:path extrusionOk="0" h="1573" w="1466">
                  <a:moveTo>
                    <a:pt x="644" y="298"/>
                  </a:moveTo>
                  <a:cubicBezTo>
                    <a:pt x="977" y="298"/>
                    <a:pt x="1132" y="513"/>
                    <a:pt x="1132" y="786"/>
                  </a:cubicBezTo>
                  <a:cubicBezTo>
                    <a:pt x="1132" y="1072"/>
                    <a:pt x="977" y="1287"/>
                    <a:pt x="644" y="1287"/>
                  </a:cubicBezTo>
                  <a:lnTo>
                    <a:pt x="322" y="1287"/>
                  </a:lnTo>
                  <a:lnTo>
                    <a:pt x="322" y="298"/>
                  </a:lnTo>
                  <a:close/>
                  <a:moveTo>
                    <a:pt x="644" y="1"/>
                  </a:moveTo>
                  <a:lnTo>
                    <a:pt x="644" y="13"/>
                  </a:lnTo>
                  <a:lnTo>
                    <a:pt x="1" y="13"/>
                  </a:lnTo>
                  <a:lnTo>
                    <a:pt x="1" y="1572"/>
                  </a:lnTo>
                  <a:lnTo>
                    <a:pt x="644" y="1572"/>
                  </a:lnTo>
                  <a:cubicBezTo>
                    <a:pt x="1132" y="1572"/>
                    <a:pt x="1465" y="1263"/>
                    <a:pt x="1465" y="786"/>
                  </a:cubicBezTo>
                  <a:cubicBezTo>
                    <a:pt x="1465" y="310"/>
                    <a:pt x="1132" y="1"/>
                    <a:pt x="64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85" name="Google Shape;785;p78"/>
            <p:cNvSpPr/>
            <p:nvPr/>
          </p:nvSpPr>
          <p:spPr>
            <a:xfrm>
              <a:off x="14451038" y="8101333"/>
              <a:ext cx="68112" cy="68112"/>
            </a:xfrm>
            <a:custGeom>
              <a:rect b="b" l="l" r="r" t="t"/>
              <a:pathLst>
                <a:path extrusionOk="0" h="1132" w="1132">
                  <a:moveTo>
                    <a:pt x="584" y="262"/>
                  </a:moveTo>
                  <a:cubicBezTo>
                    <a:pt x="751" y="262"/>
                    <a:pt x="870" y="405"/>
                    <a:pt x="870" y="560"/>
                  </a:cubicBezTo>
                  <a:cubicBezTo>
                    <a:pt x="870" y="726"/>
                    <a:pt x="751" y="857"/>
                    <a:pt x="584" y="857"/>
                  </a:cubicBezTo>
                  <a:cubicBezTo>
                    <a:pt x="406" y="857"/>
                    <a:pt x="299" y="726"/>
                    <a:pt x="299" y="560"/>
                  </a:cubicBezTo>
                  <a:cubicBezTo>
                    <a:pt x="299" y="405"/>
                    <a:pt x="406" y="262"/>
                    <a:pt x="584" y="262"/>
                  </a:cubicBezTo>
                  <a:close/>
                  <a:moveTo>
                    <a:pt x="525" y="0"/>
                  </a:moveTo>
                  <a:cubicBezTo>
                    <a:pt x="227" y="0"/>
                    <a:pt x="1" y="238"/>
                    <a:pt x="1" y="560"/>
                  </a:cubicBezTo>
                  <a:cubicBezTo>
                    <a:pt x="1" y="893"/>
                    <a:pt x="227" y="1131"/>
                    <a:pt x="525" y="1131"/>
                  </a:cubicBezTo>
                  <a:cubicBezTo>
                    <a:pt x="668" y="1131"/>
                    <a:pt x="775" y="1072"/>
                    <a:pt x="846" y="976"/>
                  </a:cubicBezTo>
                  <a:lnTo>
                    <a:pt x="846" y="1095"/>
                  </a:lnTo>
                  <a:lnTo>
                    <a:pt x="1132" y="1095"/>
                  </a:lnTo>
                  <a:lnTo>
                    <a:pt x="1132" y="12"/>
                  </a:lnTo>
                  <a:lnTo>
                    <a:pt x="846" y="12"/>
                  </a:lnTo>
                  <a:lnTo>
                    <a:pt x="846" y="143"/>
                  </a:lnTo>
                  <a:cubicBezTo>
                    <a:pt x="775" y="60"/>
                    <a:pt x="668" y="0"/>
                    <a:pt x="52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86" name="Google Shape;786;p78"/>
            <p:cNvSpPr/>
            <p:nvPr/>
          </p:nvSpPr>
          <p:spPr>
            <a:xfrm>
              <a:off x="14531305" y="8082680"/>
              <a:ext cx="58786" cy="86765"/>
            </a:xfrm>
            <a:custGeom>
              <a:rect b="b" l="l" r="r" t="t"/>
              <a:pathLst>
                <a:path extrusionOk="0" h="1442" w="977">
                  <a:moveTo>
                    <a:pt x="215" y="0"/>
                  </a:moveTo>
                  <a:lnTo>
                    <a:pt x="215" y="322"/>
                  </a:lnTo>
                  <a:lnTo>
                    <a:pt x="0" y="322"/>
                  </a:lnTo>
                  <a:lnTo>
                    <a:pt x="0" y="596"/>
                  </a:lnTo>
                  <a:lnTo>
                    <a:pt x="215" y="596"/>
                  </a:lnTo>
                  <a:lnTo>
                    <a:pt x="215" y="1012"/>
                  </a:lnTo>
                  <a:cubicBezTo>
                    <a:pt x="215" y="1286"/>
                    <a:pt x="346" y="1441"/>
                    <a:pt x="619" y="1441"/>
                  </a:cubicBezTo>
                  <a:cubicBezTo>
                    <a:pt x="762" y="1441"/>
                    <a:pt x="881" y="1382"/>
                    <a:pt x="977" y="1322"/>
                  </a:cubicBezTo>
                  <a:lnTo>
                    <a:pt x="870" y="1096"/>
                  </a:lnTo>
                  <a:cubicBezTo>
                    <a:pt x="810" y="1143"/>
                    <a:pt x="739" y="1167"/>
                    <a:pt x="667" y="1167"/>
                  </a:cubicBezTo>
                  <a:cubicBezTo>
                    <a:pt x="572" y="1167"/>
                    <a:pt x="500" y="1132"/>
                    <a:pt x="500" y="989"/>
                  </a:cubicBezTo>
                  <a:lnTo>
                    <a:pt x="500" y="596"/>
                  </a:lnTo>
                  <a:lnTo>
                    <a:pt x="893" y="596"/>
                  </a:lnTo>
                  <a:lnTo>
                    <a:pt x="893" y="322"/>
                  </a:lnTo>
                  <a:lnTo>
                    <a:pt x="512" y="322"/>
                  </a:lnTo>
                  <a:lnTo>
                    <a:pt x="51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87" name="Google Shape;787;p78"/>
            <p:cNvSpPr/>
            <p:nvPr/>
          </p:nvSpPr>
          <p:spPr>
            <a:xfrm>
              <a:off x="14595085" y="8101333"/>
              <a:ext cx="68112" cy="68112"/>
            </a:xfrm>
            <a:custGeom>
              <a:rect b="b" l="l" r="r" t="t"/>
              <a:pathLst>
                <a:path extrusionOk="0" h="1132" w="1132">
                  <a:moveTo>
                    <a:pt x="583" y="262"/>
                  </a:moveTo>
                  <a:cubicBezTo>
                    <a:pt x="750" y="262"/>
                    <a:pt x="869" y="405"/>
                    <a:pt x="869" y="560"/>
                  </a:cubicBezTo>
                  <a:cubicBezTo>
                    <a:pt x="869" y="726"/>
                    <a:pt x="750" y="857"/>
                    <a:pt x="583" y="857"/>
                  </a:cubicBezTo>
                  <a:cubicBezTo>
                    <a:pt x="405" y="857"/>
                    <a:pt x="298" y="726"/>
                    <a:pt x="298" y="560"/>
                  </a:cubicBezTo>
                  <a:cubicBezTo>
                    <a:pt x="298" y="405"/>
                    <a:pt x="405" y="262"/>
                    <a:pt x="583" y="262"/>
                  </a:cubicBezTo>
                  <a:close/>
                  <a:moveTo>
                    <a:pt x="524" y="0"/>
                  </a:moveTo>
                  <a:cubicBezTo>
                    <a:pt x="226" y="0"/>
                    <a:pt x="0" y="238"/>
                    <a:pt x="0" y="560"/>
                  </a:cubicBezTo>
                  <a:cubicBezTo>
                    <a:pt x="0" y="893"/>
                    <a:pt x="226" y="1131"/>
                    <a:pt x="524" y="1131"/>
                  </a:cubicBezTo>
                  <a:cubicBezTo>
                    <a:pt x="679" y="1131"/>
                    <a:pt x="774" y="1072"/>
                    <a:pt x="857" y="976"/>
                  </a:cubicBezTo>
                  <a:lnTo>
                    <a:pt x="857" y="1095"/>
                  </a:lnTo>
                  <a:lnTo>
                    <a:pt x="1131" y="1095"/>
                  </a:lnTo>
                  <a:lnTo>
                    <a:pt x="1131" y="12"/>
                  </a:lnTo>
                  <a:lnTo>
                    <a:pt x="857" y="12"/>
                  </a:lnTo>
                  <a:lnTo>
                    <a:pt x="857" y="143"/>
                  </a:lnTo>
                  <a:cubicBezTo>
                    <a:pt x="774" y="60"/>
                    <a:pt x="679" y="0"/>
                    <a:pt x="52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88" name="Google Shape;788;p78"/>
            <p:cNvSpPr/>
            <p:nvPr/>
          </p:nvSpPr>
          <p:spPr>
            <a:xfrm>
              <a:off x="14143026" y="8224502"/>
              <a:ext cx="141881" cy="94647"/>
            </a:xfrm>
            <a:custGeom>
              <a:rect b="b" l="l" r="r" t="t"/>
              <a:pathLst>
                <a:path extrusionOk="0" h="1573" w="2358">
                  <a:moveTo>
                    <a:pt x="0" y="1"/>
                  </a:moveTo>
                  <a:lnTo>
                    <a:pt x="465" y="1572"/>
                  </a:lnTo>
                  <a:lnTo>
                    <a:pt x="834" y="1572"/>
                  </a:lnTo>
                  <a:lnTo>
                    <a:pt x="1179" y="453"/>
                  </a:lnTo>
                  <a:lnTo>
                    <a:pt x="1524" y="1572"/>
                  </a:lnTo>
                  <a:lnTo>
                    <a:pt x="1893" y="1572"/>
                  </a:lnTo>
                  <a:lnTo>
                    <a:pt x="2358" y="1"/>
                  </a:lnTo>
                  <a:lnTo>
                    <a:pt x="2036" y="1"/>
                  </a:lnTo>
                  <a:lnTo>
                    <a:pt x="1703" y="1215"/>
                  </a:lnTo>
                  <a:lnTo>
                    <a:pt x="1357" y="1"/>
                  </a:lnTo>
                  <a:lnTo>
                    <a:pt x="1012" y="1"/>
                  </a:lnTo>
                  <a:lnTo>
                    <a:pt x="667" y="1215"/>
                  </a:lnTo>
                  <a:lnTo>
                    <a:pt x="33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89" name="Google Shape;789;p78"/>
            <p:cNvSpPr/>
            <p:nvPr/>
          </p:nvSpPr>
          <p:spPr>
            <a:xfrm>
              <a:off x="14284848" y="8252481"/>
              <a:ext cx="68112" cy="68112"/>
            </a:xfrm>
            <a:custGeom>
              <a:rect b="b" l="l" r="r" t="t"/>
              <a:pathLst>
                <a:path extrusionOk="0" h="1132" w="1132">
                  <a:moveTo>
                    <a:pt x="572" y="274"/>
                  </a:moveTo>
                  <a:cubicBezTo>
                    <a:pt x="739" y="274"/>
                    <a:pt x="858" y="405"/>
                    <a:pt x="858" y="572"/>
                  </a:cubicBezTo>
                  <a:cubicBezTo>
                    <a:pt x="858" y="726"/>
                    <a:pt x="739" y="869"/>
                    <a:pt x="572" y="869"/>
                  </a:cubicBezTo>
                  <a:cubicBezTo>
                    <a:pt x="394" y="869"/>
                    <a:pt x="298" y="726"/>
                    <a:pt x="298" y="572"/>
                  </a:cubicBezTo>
                  <a:cubicBezTo>
                    <a:pt x="298" y="405"/>
                    <a:pt x="417" y="274"/>
                    <a:pt x="572" y="274"/>
                  </a:cubicBezTo>
                  <a:close/>
                  <a:moveTo>
                    <a:pt x="513" y="0"/>
                  </a:moveTo>
                  <a:cubicBezTo>
                    <a:pt x="215" y="0"/>
                    <a:pt x="1" y="238"/>
                    <a:pt x="1" y="572"/>
                  </a:cubicBezTo>
                  <a:cubicBezTo>
                    <a:pt x="1" y="893"/>
                    <a:pt x="215" y="1131"/>
                    <a:pt x="513" y="1131"/>
                  </a:cubicBezTo>
                  <a:cubicBezTo>
                    <a:pt x="667" y="1131"/>
                    <a:pt x="775" y="1072"/>
                    <a:pt x="846" y="988"/>
                  </a:cubicBezTo>
                  <a:lnTo>
                    <a:pt x="846" y="1107"/>
                  </a:lnTo>
                  <a:lnTo>
                    <a:pt x="1132" y="1107"/>
                  </a:lnTo>
                  <a:lnTo>
                    <a:pt x="1132" y="36"/>
                  </a:lnTo>
                  <a:lnTo>
                    <a:pt x="846" y="36"/>
                  </a:lnTo>
                  <a:lnTo>
                    <a:pt x="846" y="155"/>
                  </a:lnTo>
                  <a:cubicBezTo>
                    <a:pt x="775" y="60"/>
                    <a:pt x="667" y="0"/>
                    <a:pt x="51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90" name="Google Shape;790;p78"/>
            <p:cNvSpPr/>
            <p:nvPr/>
          </p:nvSpPr>
          <p:spPr>
            <a:xfrm>
              <a:off x="14371553" y="8251759"/>
              <a:ext cx="44466" cy="67390"/>
            </a:xfrm>
            <a:custGeom>
              <a:rect b="b" l="l" r="r" t="t"/>
              <a:pathLst>
                <a:path extrusionOk="0" h="1120" w="739">
                  <a:moveTo>
                    <a:pt x="584" y="0"/>
                  </a:moveTo>
                  <a:cubicBezTo>
                    <a:pt x="465" y="0"/>
                    <a:pt x="357" y="36"/>
                    <a:pt x="286" y="143"/>
                  </a:cubicBezTo>
                  <a:lnTo>
                    <a:pt x="286" y="24"/>
                  </a:lnTo>
                  <a:lnTo>
                    <a:pt x="0" y="24"/>
                  </a:lnTo>
                  <a:lnTo>
                    <a:pt x="0" y="1119"/>
                  </a:lnTo>
                  <a:lnTo>
                    <a:pt x="298" y="1119"/>
                  </a:lnTo>
                  <a:lnTo>
                    <a:pt x="298" y="524"/>
                  </a:lnTo>
                  <a:cubicBezTo>
                    <a:pt x="298" y="369"/>
                    <a:pt x="381" y="274"/>
                    <a:pt x="524" y="274"/>
                  </a:cubicBezTo>
                  <a:cubicBezTo>
                    <a:pt x="584" y="274"/>
                    <a:pt x="655" y="298"/>
                    <a:pt x="703" y="310"/>
                  </a:cubicBezTo>
                  <a:lnTo>
                    <a:pt x="738" y="24"/>
                  </a:lnTo>
                  <a:cubicBezTo>
                    <a:pt x="703" y="12"/>
                    <a:pt x="655" y="0"/>
                    <a:pt x="58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91" name="Google Shape;791;p78"/>
            <p:cNvSpPr/>
            <p:nvPr/>
          </p:nvSpPr>
          <p:spPr>
            <a:xfrm>
              <a:off x="14420953" y="8252421"/>
              <a:ext cx="65284" cy="68895"/>
            </a:xfrm>
            <a:custGeom>
              <a:rect b="b" l="l" r="r" t="t"/>
              <a:pathLst>
                <a:path extrusionOk="0" h="1145" w="1085">
                  <a:moveTo>
                    <a:pt x="548" y="239"/>
                  </a:moveTo>
                  <a:cubicBezTo>
                    <a:pt x="679" y="239"/>
                    <a:pt x="751" y="335"/>
                    <a:pt x="787" y="466"/>
                  </a:cubicBezTo>
                  <a:lnTo>
                    <a:pt x="310" y="466"/>
                  </a:lnTo>
                  <a:cubicBezTo>
                    <a:pt x="334" y="335"/>
                    <a:pt x="418" y="239"/>
                    <a:pt x="548" y="239"/>
                  </a:cubicBezTo>
                  <a:close/>
                  <a:moveTo>
                    <a:pt x="571" y="1"/>
                  </a:moveTo>
                  <a:cubicBezTo>
                    <a:pt x="564" y="1"/>
                    <a:pt x="556" y="1"/>
                    <a:pt x="548" y="1"/>
                  </a:cubicBezTo>
                  <a:cubicBezTo>
                    <a:pt x="215" y="1"/>
                    <a:pt x="1" y="239"/>
                    <a:pt x="1" y="585"/>
                  </a:cubicBezTo>
                  <a:cubicBezTo>
                    <a:pt x="1" y="930"/>
                    <a:pt x="239" y="1144"/>
                    <a:pt x="560" y="1144"/>
                  </a:cubicBezTo>
                  <a:cubicBezTo>
                    <a:pt x="739" y="1144"/>
                    <a:pt x="906" y="1108"/>
                    <a:pt x="1025" y="989"/>
                  </a:cubicBezTo>
                  <a:lnTo>
                    <a:pt x="858" y="787"/>
                  </a:lnTo>
                  <a:cubicBezTo>
                    <a:pt x="787" y="847"/>
                    <a:pt x="679" y="894"/>
                    <a:pt x="596" y="894"/>
                  </a:cubicBezTo>
                  <a:cubicBezTo>
                    <a:pt x="441" y="894"/>
                    <a:pt x="334" y="835"/>
                    <a:pt x="310" y="668"/>
                  </a:cubicBezTo>
                  <a:lnTo>
                    <a:pt x="1084" y="668"/>
                  </a:lnTo>
                  <a:lnTo>
                    <a:pt x="1084" y="573"/>
                  </a:lnTo>
                  <a:cubicBezTo>
                    <a:pt x="1084" y="236"/>
                    <a:pt x="880" y="1"/>
                    <a:pt x="57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92" name="Google Shape;792;p78"/>
            <p:cNvSpPr/>
            <p:nvPr/>
          </p:nvSpPr>
          <p:spPr>
            <a:xfrm>
              <a:off x="14500498" y="8220952"/>
              <a:ext cx="61674" cy="96753"/>
            </a:xfrm>
            <a:custGeom>
              <a:rect b="b" l="l" r="r" t="t"/>
              <a:pathLst>
                <a:path extrusionOk="0" h="1608" w="1025">
                  <a:moveTo>
                    <a:pt x="0" y="0"/>
                  </a:moveTo>
                  <a:lnTo>
                    <a:pt x="0" y="1608"/>
                  </a:lnTo>
                  <a:lnTo>
                    <a:pt x="298" y="1608"/>
                  </a:lnTo>
                  <a:lnTo>
                    <a:pt x="298" y="1012"/>
                  </a:lnTo>
                  <a:cubicBezTo>
                    <a:pt x="298" y="858"/>
                    <a:pt x="405" y="774"/>
                    <a:pt x="512" y="774"/>
                  </a:cubicBezTo>
                  <a:cubicBezTo>
                    <a:pt x="655" y="774"/>
                    <a:pt x="727" y="858"/>
                    <a:pt x="727" y="1012"/>
                  </a:cubicBezTo>
                  <a:lnTo>
                    <a:pt x="727" y="1608"/>
                  </a:lnTo>
                  <a:lnTo>
                    <a:pt x="1024" y="1608"/>
                  </a:lnTo>
                  <a:lnTo>
                    <a:pt x="1024" y="929"/>
                  </a:lnTo>
                  <a:cubicBezTo>
                    <a:pt x="1024" y="679"/>
                    <a:pt x="858" y="512"/>
                    <a:pt x="608" y="512"/>
                  </a:cubicBezTo>
                  <a:cubicBezTo>
                    <a:pt x="489" y="512"/>
                    <a:pt x="369" y="560"/>
                    <a:pt x="298" y="655"/>
                  </a:cubicBezTo>
                  <a:lnTo>
                    <a:pt x="29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93" name="Google Shape;793;p78"/>
            <p:cNvSpPr/>
            <p:nvPr/>
          </p:nvSpPr>
          <p:spPr>
            <a:xfrm>
              <a:off x="14576433" y="8252421"/>
              <a:ext cx="70279" cy="68173"/>
            </a:xfrm>
            <a:custGeom>
              <a:rect b="b" l="l" r="r" t="t"/>
              <a:pathLst>
                <a:path extrusionOk="0" h="1133" w="1168">
                  <a:moveTo>
                    <a:pt x="572" y="275"/>
                  </a:moveTo>
                  <a:cubicBezTo>
                    <a:pt x="727" y="275"/>
                    <a:pt x="846" y="394"/>
                    <a:pt x="846" y="573"/>
                  </a:cubicBezTo>
                  <a:cubicBezTo>
                    <a:pt x="846" y="751"/>
                    <a:pt x="727" y="870"/>
                    <a:pt x="572" y="870"/>
                  </a:cubicBezTo>
                  <a:cubicBezTo>
                    <a:pt x="405" y="870"/>
                    <a:pt x="286" y="751"/>
                    <a:pt x="286" y="573"/>
                  </a:cubicBezTo>
                  <a:cubicBezTo>
                    <a:pt x="286" y="394"/>
                    <a:pt x="405" y="275"/>
                    <a:pt x="572" y="275"/>
                  </a:cubicBezTo>
                  <a:close/>
                  <a:moveTo>
                    <a:pt x="606" y="1"/>
                  </a:moveTo>
                  <a:cubicBezTo>
                    <a:pt x="599" y="1"/>
                    <a:pt x="591" y="1"/>
                    <a:pt x="584" y="1"/>
                  </a:cubicBezTo>
                  <a:cubicBezTo>
                    <a:pt x="250" y="1"/>
                    <a:pt x="0" y="239"/>
                    <a:pt x="0" y="573"/>
                  </a:cubicBezTo>
                  <a:cubicBezTo>
                    <a:pt x="0" y="894"/>
                    <a:pt x="239" y="1132"/>
                    <a:pt x="584" y="1132"/>
                  </a:cubicBezTo>
                  <a:cubicBezTo>
                    <a:pt x="905" y="1132"/>
                    <a:pt x="1167" y="894"/>
                    <a:pt x="1167" y="573"/>
                  </a:cubicBezTo>
                  <a:cubicBezTo>
                    <a:pt x="1167" y="247"/>
                    <a:pt x="917" y="1"/>
                    <a:pt x="60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94" name="Google Shape;794;p78"/>
            <p:cNvSpPr/>
            <p:nvPr/>
          </p:nvSpPr>
          <p:spPr>
            <a:xfrm>
              <a:off x="14660972" y="8253203"/>
              <a:ext cx="62396" cy="67390"/>
            </a:xfrm>
            <a:custGeom>
              <a:rect b="b" l="l" r="r" t="t"/>
              <a:pathLst>
                <a:path extrusionOk="0" h="1120" w="1037">
                  <a:moveTo>
                    <a:pt x="0" y="0"/>
                  </a:moveTo>
                  <a:lnTo>
                    <a:pt x="0" y="631"/>
                  </a:lnTo>
                  <a:cubicBezTo>
                    <a:pt x="0" y="976"/>
                    <a:pt x="239" y="1119"/>
                    <a:pt x="500" y="1119"/>
                  </a:cubicBezTo>
                  <a:cubicBezTo>
                    <a:pt x="774" y="1119"/>
                    <a:pt x="1012" y="976"/>
                    <a:pt x="1012" y="631"/>
                  </a:cubicBezTo>
                  <a:lnTo>
                    <a:pt x="1036" y="631"/>
                  </a:lnTo>
                  <a:lnTo>
                    <a:pt x="1036" y="0"/>
                  </a:lnTo>
                  <a:lnTo>
                    <a:pt x="739" y="0"/>
                  </a:lnTo>
                  <a:lnTo>
                    <a:pt x="739" y="595"/>
                  </a:lnTo>
                  <a:cubicBezTo>
                    <a:pt x="739" y="762"/>
                    <a:pt x="631" y="834"/>
                    <a:pt x="512" y="834"/>
                  </a:cubicBezTo>
                  <a:cubicBezTo>
                    <a:pt x="381" y="834"/>
                    <a:pt x="298" y="774"/>
                    <a:pt x="298" y="595"/>
                  </a:cubicBezTo>
                  <a:lnTo>
                    <a:pt x="29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95" name="Google Shape;795;p78"/>
            <p:cNvSpPr/>
            <p:nvPr/>
          </p:nvSpPr>
          <p:spPr>
            <a:xfrm>
              <a:off x="14736185" y="8251759"/>
              <a:ext cx="58064" cy="69557"/>
            </a:xfrm>
            <a:custGeom>
              <a:rect b="b" l="l" r="r" t="t"/>
              <a:pathLst>
                <a:path extrusionOk="0" h="1156" w="965">
                  <a:moveTo>
                    <a:pt x="501" y="0"/>
                  </a:moveTo>
                  <a:cubicBezTo>
                    <a:pt x="215" y="0"/>
                    <a:pt x="36" y="131"/>
                    <a:pt x="36" y="357"/>
                  </a:cubicBezTo>
                  <a:cubicBezTo>
                    <a:pt x="36" y="536"/>
                    <a:pt x="155" y="655"/>
                    <a:pt x="417" y="679"/>
                  </a:cubicBezTo>
                  <a:lnTo>
                    <a:pt x="501" y="703"/>
                  </a:lnTo>
                  <a:cubicBezTo>
                    <a:pt x="620" y="727"/>
                    <a:pt x="679" y="738"/>
                    <a:pt x="679" y="798"/>
                  </a:cubicBezTo>
                  <a:cubicBezTo>
                    <a:pt x="679" y="858"/>
                    <a:pt x="620" y="905"/>
                    <a:pt x="489" y="905"/>
                  </a:cubicBezTo>
                  <a:cubicBezTo>
                    <a:pt x="322" y="905"/>
                    <a:pt x="203" y="858"/>
                    <a:pt x="120" y="798"/>
                  </a:cubicBezTo>
                  <a:lnTo>
                    <a:pt x="1" y="1024"/>
                  </a:lnTo>
                  <a:cubicBezTo>
                    <a:pt x="132" y="1131"/>
                    <a:pt x="322" y="1155"/>
                    <a:pt x="477" y="1155"/>
                  </a:cubicBezTo>
                  <a:cubicBezTo>
                    <a:pt x="786" y="1155"/>
                    <a:pt x="965" y="1012"/>
                    <a:pt x="965" y="786"/>
                  </a:cubicBezTo>
                  <a:cubicBezTo>
                    <a:pt x="965" y="596"/>
                    <a:pt x="834" y="488"/>
                    <a:pt x="596" y="465"/>
                  </a:cubicBezTo>
                  <a:lnTo>
                    <a:pt x="501" y="441"/>
                  </a:lnTo>
                  <a:cubicBezTo>
                    <a:pt x="393" y="429"/>
                    <a:pt x="322" y="417"/>
                    <a:pt x="322" y="357"/>
                  </a:cubicBezTo>
                  <a:cubicBezTo>
                    <a:pt x="322" y="298"/>
                    <a:pt x="382" y="250"/>
                    <a:pt x="489" y="250"/>
                  </a:cubicBezTo>
                  <a:cubicBezTo>
                    <a:pt x="608" y="250"/>
                    <a:pt x="739" y="298"/>
                    <a:pt x="834" y="346"/>
                  </a:cubicBezTo>
                  <a:lnTo>
                    <a:pt x="953" y="107"/>
                  </a:lnTo>
                  <a:cubicBezTo>
                    <a:pt x="810" y="24"/>
                    <a:pt x="679" y="0"/>
                    <a:pt x="50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sp>
          <p:nvSpPr>
            <p:cNvPr id="796" name="Google Shape;796;p78"/>
            <p:cNvSpPr/>
            <p:nvPr/>
          </p:nvSpPr>
          <p:spPr>
            <a:xfrm>
              <a:off x="14802071" y="8252421"/>
              <a:ext cx="65284" cy="68895"/>
            </a:xfrm>
            <a:custGeom>
              <a:rect b="b" l="l" r="r" t="t"/>
              <a:pathLst>
                <a:path extrusionOk="0" h="1145" w="1085">
                  <a:moveTo>
                    <a:pt x="549" y="239"/>
                  </a:moveTo>
                  <a:cubicBezTo>
                    <a:pt x="691" y="239"/>
                    <a:pt x="763" y="335"/>
                    <a:pt x="787" y="466"/>
                  </a:cubicBezTo>
                  <a:lnTo>
                    <a:pt x="310" y="466"/>
                  </a:lnTo>
                  <a:cubicBezTo>
                    <a:pt x="346" y="335"/>
                    <a:pt x="418" y="239"/>
                    <a:pt x="549" y="239"/>
                  </a:cubicBezTo>
                  <a:close/>
                  <a:moveTo>
                    <a:pt x="572" y="1"/>
                  </a:moveTo>
                  <a:cubicBezTo>
                    <a:pt x="565" y="1"/>
                    <a:pt x="557" y="1"/>
                    <a:pt x="549" y="1"/>
                  </a:cubicBezTo>
                  <a:cubicBezTo>
                    <a:pt x="227" y="1"/>
                    <a:pt x="1" y="239"/>
                    <a:pt x="1" y="585"/>
                  </a:cubicBezTo>
                  <a:cubicBezTo>
                    <a:pt x="1" y="930"/>
                    <a:pt x="239" y="1144"/>
                    <a:pt x="572" y="1144"/>
                  </a:cubicBezTo>
                  <a:cubicBezTo>
                    <a:pt x="751" y="1144"/>
                    <a:pt x="906" y="1108"/>
                    <a:pt x="1025" y="989"/>
                  </a:cubicBezTo>
                  <a:lnTo>
                    <a:pt x="870" y="787"/>
                  </a:lnTo>
                  <a:cubicBezTo>
                    <a:pt x="787" y="847"/>
                    <a:pt x="691" y="894"/>
                    <a:pt x="596" y="894"/>
                  </a:cubicBezTo>
                  <a:cubicBezTo>
                    <a:pt x="453" y="894"/>
                    <a:pt x="346" y="835"/>
                    <a:pt x="310" y="668"/>
                  </a:cubicBezTo>
                  <a:lnTo>
                    <a:pt x="1084" y="668"/>
                  </a:lnTo>
                  <a:lnTo>
                    <a:pt x="1084" y="573"/>
                  </a:lnTo>
                  <a:cubicBezTo>
                    <a:pt x="1084" y="236"/>
                    <a:pt x="892" y="1"/>
                    <a:pt x="57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latin typeface="Montserrat"/>
                <a:ea typeface="Montserrat"/>
                <a:cs typeface="Montserrat"/>
                <a:sym typeface="Montserrat"/>
              </a:endParaRPr>
            </a:p>
          </p:txBody>
        </p:sp>
      </p:grpSp>
      <p:grpSp>
        <p:nvGrpSpPr>
          <p:cNvPr id="797" name="Google Shape;797;p78"/>
          <p:cNvGrpSpPr/>
          <p:nvPr/>
        </p:nvGrpSpPr>
        <p:grpSpPr>
          <a:xfrm>
            <a:off x="8076888" y="8676164"/>
            <a:ext cx="763732" cy="871057"/>
            <a:chOff x="7612501" y="7582014"/>
            <a:chExt cx="646190" cy="864744"/>
          </a:xfrm>
        </p:grpSpPr>
        <p:sp>
          <p:nvSpPr>
            <p:cNvPr id="798" name="Google Shape;798;p7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1" name="Google Shape;801;p78"/>
          <p:cNvSpPr/>
          <p:nvPr/>
        </p:nvSpPr>
        <p:spPr>
          <a:xfrm>
            <a:off x="914400" y="11358625"/>
            <a:ext cx="6766500" cy="1520100"/>
          </a:xfrm>
          <a:prstGeom prst="roundRect">
            <a:avLst>
              <a:gd fmla="val 4202" name="adj"/>
            </a:avLst>
          </a:prstGeom>
          <a:solidFill>
            <a:schemeClr val="lt1"/>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a:ea typeface="Montserrat"/>
                <a:cs typeface="Montserrat"/>
                <a:sym typeface="Montserrat"/>
              </a:rPr>
              <a:t>Centralize an immutable stream of facts. Decentralize the freedom to act, adapt, and change.</a:t>
            </a:r>
            <a:endParaRPr sz="22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9"/>
          <p:cNvSpPr/>
          <p:nvPr/>
        </p:nvSpPr>
        <p:spPr>
          <a:xfrm>
            <a:off x="4601300" y="2553625"/>
            <a:ext cx="15034800" cy="9315900"/>
          </a:xfrm>
          <a:prstGeom prst="roundRect">
            <a:avLst>
              <a:gd fmla="val 4202" name="adj"/>
            </a:avLst>
          </a:prstGeom>
          <a:solidFill>
            <a:schemeClr val="dk2"/>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808" name="Google Shape;808;p79"/>
          <p:cNvSpPr/>
          <p:nvPr/>
        </p:nvSpPr>
        <p:spPr>
          <a:xfrm>
            <a:off x="10127456" y="2212025"/>
            <a:ext cx="4056900" cy="713400"/>
          </a:xfrm>
          <a:prstGeom prst="roundRect">
            <a:avLst>
              <a:gd fmla="val 4202" name="adj"/>
            </a:avLst>
          </a:prstGeom>
          <a:solidFill>
            <a:schemeClr val="accent5"/>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DATA MESH</a:t>
            </a:r>
            <a:endParaRPr sz="1900">
              <a:solidFill>
                <a:schemeClr val="dk1"/>
              </a:solidFill>
              <a:latin typeface="Montserrat SemiBold"/>
              <a:ea typeface="Montserrat SemiBold"/>
              <a:cs typeface="Montserrat SemiBold"/>
              <a:sym typeface="Montserrat SemiBold"/>
            </a:endParaRPr>
          </a:p>
        </p:txBody>
      </p:sp>
      <p:sp>
        <p:nvSpPr>
          <p:cNvPr id="809" name="Google Shape;809;p79"/>
          <p:cNvSpPr/>
          <p:nvPr/>
        </p:nvSpPr>
        <p:spPr>
          <a:xfrm>
            <a:off x="5971960" y="3968945"/>
            <a:ext cx="4944584" cy="4098627"/>
          </a:xfrm>
          <a:custGeom>
            <a:rect b="b" l="l" r="r" t="t"/>
            <a:pathLst>
              <a:path extrusionOk="0" h="135179" w="164600">
                <a:moveTo>
                  <a:pt x="47241" y="17710"/>
                </a:moveTo>
                <a:cubicBezTo>
                  <a:pt x="22905" y="24543"/>
                  <a:pt x="16431" y="30657"/>
                  <a:pt x="9118" y="42166"/>
                </a:cubicBezTo>
                <a:cubicBezTo>
                  <a:pt x="1805" y="53675"/>
                  <a:pt x="-3469" y="71297"/>
                  <a:pt x="3364" y="86762"/>
                </a:cubicBezTo>
                <a:cubicBezTo>
                  <a:pt x="10197" y="102227"/>
                  <a:pt x="28419" y="133157"/>
                  <a:pt x="50118" y="134955"/>
                </a:cubicBezTo>
                <a:cubicBezTo>
                  <a:pt x="71817" y="136753"/>
                  <a:pt x="115814" y="111818"/>
                  <a:pt x="133556" y="97552"/>
                </a:cubicBezTo>
                <a:cubicBezTo>
                  <a:pt x="151299" y="83286"/>
                  <a:pt x="152977" y="65423"/>
                  <a:pt x="156573" y="49359"/>
                </a:cubicBezTo>
                <a:cubicBezTo>
                  <a:pt x="160170" y="33295"/>
                  <a:pt x="173357" y="6441"/>
                  <a:pt x="155135" y="1166"/>
                </a:cubicBezTo>
                <a:cubicBezTo>
                  <a:pt x="136913" y="-4109"/>
                  <a:pt x="71577" y="10877"/>
                  <a:pt x="47241" y="17710"/>
                </a:cubicBezTo>
                <a:close/>
              </a:path>
            </a:pathLst>
          </a:custGeom>
          <a:solidFill>
            <a:schemeClr val="accent1"/>
          </a:solidFill>
          <a:ln>
            <a:noFill/>
          </a:ln>
        </p:spPr>
      </p:sp>
      <p:grpSp>
        <p:nvGrpSpPr>
          <p:cNvPr id="810" name="Google Shape;810;p79"/>
          <p:cNvGrpSpPr/>
          <p:nvPr/>
        </p:nvGrpSpPr>
        <p:grpSpPr>
          <a:xfrm>
            <a:off x="8647770" y="3743651"/>
            <a:ext cx="1354414" cy="402954"/>
            <a:chOff x="5886056" y="2349100"/>
            <a:chExt cx="1127175" cy="335348"/>
          </a:xfrm>
        </p:grpSpPr>
        <p:pic>
          <p:nvPicPr>
            <p:cNvPr id="811" name="Google Shape;811;p79"/>
            <p:cNvPicPr preferRelativeResize="0"/>
            <p:nvPr/>
          </p:nvPicPr>
          <p:blipFill>
            <a:blip r:embed="rId3">
              <a:alphaModFix/>
            </a:blip>
            <a:stretch>
              <a:fillRect/>
            </a:stretch>
          </p:blipFill>
          <p:spPr>
            <a:xfrm>
              <a:off x="5886056" y="2349100"/>
              <a:ext cx="283465" cy="335348"/>
            </a:xfrm>
            <a:prstGeom prst="rect">
              <a:avLst/>
            </a:prstGeom>
            <a:noFill/>
            <a:ln cap="flat" cmpd="sng" w="9525">
              <a:solidFill>
                <a:srgbClr val="38CCED"/>
              </a:solidFill>
              <a:prstDash val="solid"/>
              <a:round/>
              <a:headEnd len="sm" w="sm" type="none"/>
              <a:tailEnd len="sm" w="sm" type="none"/>
            </a:ln>
          </p:spPr>
        </p:pic>
        <p:pic>
          <p:nvPicPr>
            <p:cNvPr id="812" name="Google Shape;812;p79"/>
            <p:cNvPicPr preferRelativeResize="0"/>
            <p:nvPr/>
          </p:nvPicPr>
          <p:blipFill>
            <a:blip r:embed="rId4">
              <a:alphaModFix/>
            </a:blip>
            <a:stretch>
              <a:fillRect/>
            </a:stretch>
          </p:blipFill>
          <p:spPr>
            <a:xfrm>
              <a:off x="6205189" y="2349100"/>
              <a:ext cx="386182" cy="335347"/>
            </a:xfrm>
            <a:prstGeom prst="rect">
              <a:avLst/>
            </a:prstGeom>
            <a:noFill/>
            <a:ln cap="flat" cmpd="sng" w="9525">
              <a:solidFill>
                <a:srgbClr val="38CCED"/>
              </a:solidFill>
              <a:prstDash val="solid"/>
              <a:round/>
              <a:headEnd len="sm" w="sm" type="none"/>
              <a:tailEnd len="sm" w="sm" type="none"/>
            </a:ln>
          </p:spPr>
        </p:pic>
        <p:pic>
          <p:nvPicPr>
            <p:cNvPr id="813" name="Google Shape;813;p79"/>
            <p:cNvPicPr preferRelativeResize="0"/>
            <p:nvPr/>
          </p:nvPicPr>
          <p:blipFill>
            <a:blip r:embed="rId5">
              <a:alphaModFix/>
            </a:blip>
            <a:stretch>
              <a:fillRect/>
            </a:stretch>
          </p:blipFill>
          <p:spPr>
            <a:xfrm>
              <a:off x="6627050" y="2349518"/>
              <a:ext cx="386181" cy="334930"/>
            </a:xfrm>
            <a:prstGeom prst="rect">
              <a:avLst/>
            </a:prstGeom>
            <a:noFill/>
            <a:ln cap="flat" cmpd="sng" w="9525">
              <a:solidFill>
                <a:srgbClr val="38CCED"/>
              </a:solidFill>
              <a:prstDash val="solid"/>
              <a:round/>
              <a:headEnd len="sm" w="sm" type="none"/>
              <a:tailEnd len="sm" w="sm" type="none"/>
            </a:ln>
          </p:spPr>
        </p:pic>
      </p:grpSp>
      <p:sp>
        <p:nvSpPr>
          <p:cNvPr id="814" name="Google Shape;814;p79"/>
          <p:cNvSpPr/>
          <p:nvPr/>
        </p:nvSpPr>
        <p:spPr>
          <a:xfrm>
            <a:off x="14015191" y="4418638"/>
            <a:ext cx="5018813" cy="7151983"/>
          </a:xfrm>
          <a:custGeom>
            <a:rect b="b" l="l" r="r" t="t"/>
            <a:pathLst>
              <a:path extrusionOk="0" h="238082" w="167071">
                <a:moveTo>
                  <a:pt x="59723" y="79649"/>
                </a:moveTo>
                <a:cubicBezTo>
                  <a:pt x="45143" y="107301"/>
                  <a:pt x="21765" y="150538"/>
                  <a:pt x="12212" y="175425"/>
                </a:cubicBezTo>
                <a:cubicBezTo>
                  <a:pt x="2660" y="200312"/>
                  <a:pt x="-3499" y="218789"/>
                  <a:pt x="2408" y="228970"/>
                </a:cubicBezTo>
                <a:cubicBezTo>
                  <a:pt x="8316" y="239151"/>
                  <a:pt x="24656" y="236260"/>
                  <a:pt x="47657" y="236511"/>
                </a:cubicBezTo>
                <a:cubicBezTo>
                  <a:pt x="70659" y="236762"/>
                  <a:pt x="121815" y="242293"/>
                  <a:pt x="140417" y="230478"/>
                </a:cubicBezTo>
                <a:cubicBezTo>
                  <a:pt x="159019" y="218663"/>
                  <a:pt x="155123" y="191388"/>
                  <a:pt x="159271" y="165621"/>
                </a:cubicBezTo>
                <a:cubicBezTo>
                  <a:pt x="163419" y="139854"/>
                  <a:pt x="170332" y="102147"/>
                  <a:pt x="165304" y="75878"/>
                </a:cubicBezTo>
                <a:cubicBezTo>
                  <a:pt x="160276" y="49609"/>
                  <a:pt x="140040" y="19066"/>
                  <a:pt x="129105" y="8005"/>
                </a:cubicBezTo>
                <a:cubicBezTo>
                  <a:pt x="118170" y="-3056"/>
                  <a:pt x="111257" y="-2427"/>
                  <a:pt x="99693" y="9514"/>
                </a:cubicBezTo>
                <a:cubicBezTo>
                  <a:pt x="88129" y="21455"/>
                  <a:pt x="74303" y="51997"/>
                  <a:pt x="59723" y="79649"/>
                </a:cubicBezTo>
                <a:close/>
              </a:path>
            </a:pathLst>
          </a:custGeom>
          <a:solidFill>
            <a:srgbClr val="B4E1E4"/>
          </a:solidFill>
          <a:ln>
            <a:noFill/>
          </a:ln>
        </p:spPr>
      </p:sp>
      <p:sp>
        <p:nvSpPr>
          <p:cNvPr id="815" name="Google Shape;815;p79"/>
          <p:cNvSpPr/>
          <p:nvPr/>
        </p:nvSpPr>
        <p:spPr>
          <a:xfrm>
            <a:off x="10185861" y="3367998"/>
            <a:ext cx="5413959" cy="6041915"/>
          </a:xfrm>
          <a:custGeom>
            <a:rect b="b" l="l" r="r" t="t"/>
            <a:pathLst>
              <a:path extrusionOk="0" h="201129" w="180225">
                <a:moveTo>
                  <a:pt x="161553" y="6025"/>
                </a:moveTo>
                <a:cubicBezTo>
                  <a:pt x="147853" y="-7047"/>
                  <a:pt x="116681" y="4266"/>
                  <a:pt x="95942" y="12813"/>
                </a:cubicBezTo>
                <a:cubicBezTo>
                  <a:pt x="75203" y="21360"/>
                  <a:pt x="52453" y="33552"/>
                  <a:pt x="37119" y="57307"/>
                </a:cubicBezTo>
                <a:cubicBezTo>
                  <a:pt x="21785" y="81063"/>
                  <a:pt x="7707" y="131968"/>
                  <a:pt x="3936" y="155346"/>
                </a:cubicBezTo>
                <a:cubicBezTo>
                  <a:pt x="165" y="178725"/>
                  <a:pt x="-5491" y="192425"/>
                  <a:pt x="14494" y="197578"/>
                </a:cubicBezTo>
                <a:cubicBezTo>
                  <a:pt x="34479" y="202731"/>
                  <a:pt x="96570" y="203988"/>
                  <a:pt x="123845" y="186266"/>
                </a:cubicBezTo>
                <a:cubicBezTo>
                  <a:pt x="151120" y="168544"/>
                  <a:pt x="171859" y="121284"/>
                  <a:pt x="178144" y="91244"/>
                </a:cubicBezTo>
                <a:cubicBezTo>
                  <a:pt x="184429" y="61204"/>
                  <a:pt x="175253" y="19097"/>
                  <a:pt x="161553" y="6025"/>
                </a:cubicBezTo>
                <a:close/>
              </a:path>
            </a:pathLst>
          </a:custGeom>
          <a:solidFill>
            <a:srgbClr val="69D8F1"/>
          </a:solidFill>
          <a:ln>
            <a:noFill/>
          </a:ln>
        </p:spPr>
      </p:sp>
      <p:sp>
        <p:nvSpPr>
          <p:cNvPr id="816" name="Google Shape;816;p79"/>
          <p:cNvSpPr/>
          <p:nvPr/>
        </p:nvSpPr>
        <p:spPr>
          <a:xfrm>
            <a:off x="6182986" y="8879125"/>
            <a:ext cx="6117886" cy="2694948"/>
          </a:xfrm>
          <a:custGeom>
            <a:rect b="b" l="l" r="r" t="t"/>
            <a:pathLst>
              <a:path extrusionOk="0" h="89712" w="203658">
                <a:moveTo>
                  <a:pt x="94951" y="7338"/>
                </a:moveTo>
                <a:cubicBezTo>
                  <a:pt x="66671" y="1556"/>
                  <a:pt x="33489" y="-1084"/>
                  <a:pt x="18029" y="550"/>
                </a:cubicBezTo>
                <a:cubicBezTo>
                  <a:pt x="2569" y="2184"/>
                  <a:pt x="-3715" y="7337"/>
                  <a:pt x="2192" y="17141"/>
                </a:cubicBezTo>
                <a:cubicBezTo>
                  <a:pt x="8099" y="26945"/>
                  <a:pt x="25318" y="47308"/>
                  <a:pt x="53473" y="59374"/>
                </a:cubicBezTo>
                <a:cubicBezTo>
                  <a:pt x="81628" y="71440"/>
                  <a:pt x="146359" y="88157"/>
                  <a:pt x="171120" y="89539"/>
                </a:cubicBezTo>
                <a:cubicBezTo>
                  <a:pt x="195881" y="90922"/>
                  <a:pt x="199275" y="76719"/>
                  <a:pt x="202040" y="67669"/>
                </a:cubicBezTo>
                <a:cubicBezTo>
                  <a:pt x="204805" y="58619"/>
                  <a:pt x="205559" y="45296"/>
                  <a:pt x="187711" y="35241"/>
                </a:cubicBezTo>
                <a:cubicBezTo>
                  <a:pt x="169863" y="25186"/>
                  <a:pt x="123231" y="13120"/>
                  <a:pt x="94951" y="7338"/>
                </a:cubicBezTo>
                <a:close/>
              </a:path>
            </a:pathLst>
          </a:custGeom>
          <a:solidFill>
            <a:srgbClr val="A7DEEB"/>
          </a:solidFill>
          <a:ln>
            <a:noFill/>
          </a:ln>
        </p:spPr>
      </p:sp>
      <p:grpSp>
        <p:nvGrpSpPr>
          <p:cNvPr id="817" name="Google Shape;817;p79"/>
          <p:cNvGrpSpPr/>
          <p:nvPr/>
        </p:nvGrpSpPr>
        <p:grpSpPr>
          <a:xfrm>
            <a:off x="6804037" y="4145251"/>
            <a:ext cx="11450065" cy="6697947"/>
            <a:chOff x="3837250" y="2564309"/>
            <a:chExt cx="9529016" cy="5574191"/>
          </a:xfrm>
        </p:grpSpPr>
        <p:sp>
          <p:nvSpPr>
            <p:cNvPr id="818" name="Google Shape;818;p79"/>
            <p:cNvSpPr/>
            <p:nvPr/>
          </p:nvSpPr>
          <p:spPr>
            <a:xfrm>
              <a:off x="3837250" y="3281500"/>
              <a:ext cx="2193877" cy="318478"/>
            </a:xfrm>
            <a:custGeom>
              <a:rect b="b" l="l" r="r" t="t"/>
              <a:pathLst>
                <a:path extrusionOk="0" h="12228" w="80561">
                  <a:moveTo>
                    <a:pt x="0" y="12228"/>
                  </a:moveTo>
                  <a:cubicBezTo>
                    <a:pt x="13391" y="4576"/>
                    <a:pt x="29986" y="4580"/>
                    <a:pt x="45315" y="2877"/>
                  </a:cubicBezTo>
                  <a:cubicBezTo>
                    <a:pt x="51992" y="2135"/>
                    <a:pt x="58939" y="5225"/>
                    <a:pt x="65456" y="3596"/>
                  </a:cubicBezTo>
                  <a:cubicBezTo>
                    <a:pt x="70477" y="2341"/>
                    <a:pt x="75385" y="0"/>
                    <a:pt x="80561" y="0"/>
                  </a:cubicBezTo>
                </a:path>
              </a:pathLst>
            </a:custGeom>
            <a:noFill/>
            <a:ln cap="flat" cmpd="sng" w="28575">
              <a:solidFill>
                <a:schemeClr val="lt1"/>
              </a:solidFill>
              <a:prstDash val="solid"/>
              <a:round/>
              <a:headEnd len="med" w="med" type="none"/>
              <a:tailEnd len="med" w="med" type="none"/>
            </a:ln>
          </p:spPr>
        </p:sp>
        <p:sp>
          <p:nvSpPr>
            <p:cNvPr id="819" name="Google Shape;819;p79"/>
            <p:cNvSpPr/>
            <p:nvPr/>
          </p:nvSpPr>
          <p:spPr>
            <a:xfrm>
              <a:off x="10310850" y="4252550"/>
              <a:ext cx="3003050" cy="1266200"/>
            </a:xfrm>
            <a:custGeom>
              <a:rect b="b" l="l" r="r" t="t"/>
              <a:pathLst>
                <a:path extrusionOk="0" h="50648" w="120122">
                  <a:moveTo>
                    <a:pt x="0" y="0"/>
                  </a:moveTo>
                  <a:cubicBezTo>
                    <a:pt x="13662" y="1951"/>
                    <a:pt x="27467" y="3048"/>
                    <a:pt x="41000" y="5754"/>
                  </a:cubicBezTo>
                  <a:cubicBezTo>
                    <a:pt x="53423" y="8238"/>
                    <a:pt x="63952" y="16853"/>
                    <a:pt x="74087" y="24455"/>
                  </a:cubicBezTo>
                  <a:cubicBezTo>
                    <a:pt x="87987" y="34881"/>
                    <a:pt x="104583" y="56686"/>
                    <a:pt x="120122" y="48911"/>
                  </a:cubicBezTo>
                </a:path>
              </a:pathLst>
            </a:custGeom>
            <a:noFill/>
            <a:ln cap="flat" cmpd="sng" w="28575">
              <a:solidFill>
                <a:schemeClr val="lt1"/>
              </a:solidFill>
              <a:prstDash val="solid"/>
              <a:round/>
              <a:headEnd len="med" w="med" type="none"/>
              <a:tailEnd len="med" w="med" type="none"/>
            </a:ln>
          </p:spPr>
        </p:sp>
        <p:sp>
          <p:nvSpPr>
            <p:cNvPr id="820" name="Google Shape;820;p79"/>
            <p:cNvSpPr/>
            <p:nvPr/>
          </p:nvSpPr>
          <p:spPr>
            <a:xfrm>
              <a:off x="6156950" y="3353422"/>
              <a:ext cx="1636379" cy="575414"/>
            </a:xfrm>
            <a:custGeom>
              <a:rect b="b" l="l" r="r" t="t"/>
              <a:pathLst>
                <a:path extrusionOk="0" h="18702" w="57543">
                  <a:moveTo>
                    <a:pt x="0" y="0"/>
                  </a:moveTo>
                  <a:cubicBezTo>
                    <a:pt x="15164" y="3792"/>
                    <a:pt x="30871" y="7874"/>
                    <a:pt x="43877" y="16544"/>
                  </a:cubicBezTo>
                  <a:cubicBezTo>
                    <a:pt x="47714" y="19102"/>
                    <a:pt x="54282" y="15441"/>
                    <a:pt x="57543" y="18702"/>
                  </a:cubicBezTo>
                </a:path>
              </a:pathLst>
            </a:custGeom>
            <a:noFill/>
            <a:ln cap="flat" cmpd="sng" w="28575">
              <a:solidFill>
                <a:schemeClr val="lt1"/>
              </a:solidFill>
              <a:prstDash val="solid"/>
              <a:round/>
              <a:headEnd len="med" w="med" type="none"/>
              <a:tailEnd len="med" w="med" type="none"/>
            </a:ln>
          </p:spPr>
        </p:sp>
        <p:sp>
          <p:nvSpPr>
            <p:cNvPr id="821" name="Google Shape;821;p79"/>
            <p:cNvSpPr/>
            <p:nvPr/>
          </p:nvSpPr>
          <p:spPr>
            <a:xfrm>
              <a:off x="4844228" y="3353425"/>
              <a:ext cx="1312722" cy="1690341"/>
            </a:xfrm>
            <a:custGeom>
              <a:rect b="b" l="l" r="r" t="t"/>
              <a:pathLst>
                <a:path extrusionOk="0" h="61139" w="51789">
                  <a:moveTo>
                    <a:pt x="51789" y="0"/>
                  </a:moveTo>
                  <a:cubicBezTo>
                    <a:pt x="43104" y="4342"/>
                    <a:pt x="35256" y="10212"/>
                    <a:pt x="27333" y="15824"/>
                  </a:cubicBezTo>
                  <a:cubicBezTo>
                    <a:pt x="19541" y="21343"/>
                    <a:pt x="9772" y="25516"/>
                    <a:pt x="5035" y="33806"/>
                  </a:cubicBezTo>
                  <a:cubicBezTo>
                    <a:pt x="439" y="41850"/>
                    <a:pt x="0" y="51875"/>
                    <a:pt x="0" y="61139"/>
                  </a:cubicBezTo>
                </a:path>
              </a:pathLst>
            </a:custGeom>
            <a:noFill/>
            <a:ln cap="flat" cmpd="sng" w="28575">
              <a:solidFill>
                <a:schemeClr val="lt1"/>
              </a:solidFill>
              <a:prstDash val="solid"/>
              <a:round/>
              <a:headEnd len="med" w="med" type="none"/>
              <a:tailEnd len="med" w="med" type="none"/>
            </a:ln>
          </p:spPr>
        </p:sp>
        <p:sp>
          <p:nvSpPr>
            <p:cNvPr id="822" name="Google Shape;822;p79"/>
            <p:cNvSpPr/>
            <p:nvPr/>
          </p:nvSpPr>
          <p:spPr>
            <a:xfrm>
              <a:off x="4934150" y="3982800"/>
              <a:ext cx="2877175" cy="1222800"/>
            </a:xfrm>
            <a:custGeom>
              <a:rect b="b" l="l" r="r" t="t"/>
              <a:pathLst>
                <a:path extrusionOk="0" h="48912" w="115087">
                  <a:moveTo>
                    <a:pt x="0" y="48912"/>
                  </a:moveTo>
                  <a:cubicBezTo>
                    <a:pt x="12552" y="37614"/>
                    <a:pt x="24899" y="25642"/>
                    <a:pt x="39561" y="17263"/>
                  </a:cubicBezTo>
                  <a:cubicBezTo>
                    <a:pt x="53802" y="9124"/>
                    <a:pt x="70796" y="6635"/>
                    <a:pt x="87034" y="4316"/>
                  </a:cubicBezTo>
                  <a:cubicBezTo>
                    <a:pt x="96400" y="2979"/>
                    <a:pt x="105626" y="0"/>
                    <a:pt x="115087" y="0"/>
                  </a:cubicBezTo>
                </a:path>
              </a:pathLst>
            </a:custGeom>
            <a:noFill/>
            <a:ln cap="flat" cmpd="sng" w="28575">
              <a:solidFill>
                <a:schemeClr val="lt1"/>
              </a:solidFill>
              <a:prstDash val="solid"/>
              <a:round/>
              <a:headEnd len="med" w="med" type="none"/>
              <a:tailEnd len="med" w="med" type="none"/>
            </a:ln>
          </p:spPr>
        </p:sp>
        <p:sp>
          <p:nvSpPr>
            <p:cNvPr id="823" name="Google Shape;823;p79"/>
            <p:cNvSpPr/>
            <p:nvPr/>
          </p:nvSpPr>
          <p:spPr>
            <a:xfrm>
              <a:off x="3837250" y="3605200"/>
              <a:ext cx="899084" cy="1456516"/>
            </a:xfrm>
            <a:custGeom>
              <a:rect b="b" l="l" r="r" t="t"/>
              <a:pathLst>
                <a:path extrusionOk="0" h="51070" w="33088">
                  <a:moveTo>
                    <a:pt x="0" y="0"/>
                  </a:moveTo>
                  <a:cubicBezTo>
                    <a:pt x="1873" y="3745"/>
                    <a:pt x="1552" y="8256"/>
                    <a:pt x="2877" y="12228"/>
                  </a:cubicBezTo>
                  <a:cubicBezTo>
                    <a:pt x="3956" y="15461"/>
                    <a:pt x="7955" y="16811"/>
                    <a:pt x="10790" y="18702"/>
                  </a:cubicBezTo>
                  <a:cubicBezTo>
                    <a:pt x="16857" y="22748"/>
                    <a:pt x="21851" y="28458"/>
                    <a:pt x="25895" y="34526"/>
                  </a:cubicBezTo>
                  <a:cubicBezTo>
                    <a:pt x="29230" y="39530"/>
                    <a:pt x="28836" y="46818"/>
                    <a:pt x="33088" y="51070"/>
                  </a:cubicBezTo>
                </a:path>
              </a:pathLst>
            </a:custGeom>
            <a:noFill/>
            <a:ln cap="flat" cmpd="sng" w="28575">
              <a:solidFill>
                <a:schemeClr val="lt1"/>
              </a:solidFill>
              <a:prstDash val="solid"/>
              <a:round/>
              <a:headEnd len="med" w="med" type="none"/>
              <a:tailEnd len="med" w="med" type="none"/>
            </a:ln>
          </p:spPr>
        </p:sp>
        <p:sp>
          <p:nvSpPr>
            <p:cNvPr id="824" name="Google Shape;824;p79"/>
            <p:cNvSpPr/>
            <p:nvPr/>
          </p:nvSpPr>
          <p:spPr>
            <a:xfrm>
              <a:off x="7132640" y="4036750"/>
              <a:ext cx="750600" cy="2175850"/>
            </a:xfrm>
            <a:custGeom>
              <a:rect b="b" l="l" r="r" t="t"/>
              <a:pathLst>
                <a:path extrusionOk="0" h="87034" w="30024">
                  <a:moveTo>
                    <a:pt x="30024" y="0"/>
                  </a:moveTo>
                  <a:cubicBezTo>
                    <a:pt x="19371" y="17754"/>
                    <a:pt x="4591" y="34363"/>
                    <a:pt x="533" y="54666"/>
                  </a:cubicBezTo>
                  <a:cubicBezTo>
                    <a:pt x="-1601" y="65340"/>
                    <a:pt x="4849" y="76149"/>
                    <a:pt x="4849" y="87034"/>
                  </a:cubicBezTo>
                </a:path>
              </a:pathLst>
            </a:custGeom>
            <a:noFill/>
            <a:ln cap="flat" cmpd="sng" w="28575">
              <a:solidFill>
                <a:schemeClr val="lt1"/>
              </a:solidFill>
              <a:prstDash val="solid"/>
              <a:round/>
              <a:headEnd len="med" w="med" type="none"/>
              <a:tailEnd len="med" w="med" type="none"/>
            </a:ln>
          </p:spPr>
        </p:sp>
        <p:sp>
          <p:nvSpPr>
            <p:cNvPr id="825" name="Google Shape;825;p79"/>
            <p:cNvSpPr/>
            <p:nvPr/>
          </p:nvSpPr>
          <p:spPr>
            <a:xfrm>
              <a:off x="7343775" y="5906900"/>
              <a:ext cx="1996050" cy="2211825"/>
            </a:xfrm>
            <a:custGeom>
              <a:rect b="b" l="l" r="r" t="t"/>
              <a:pathLst>
                <a:path extrusionOk="0" h="88473" w="79842">
                  <a:moveTo>
                    <a:pt x="0" y="88473"/>
                  </a:moveTo>
                  <a:cubicBezTo>
                    <a:pt x="18454" y="82795"/>
                    <a:pt x="41519" y="79892"/>
                    <a:pt x="52508" y="64017"/>
                  </a:cubicBezTo>
                  <a:cubicBezTo>
                    <a:pt x="59844" y="53419"/>
                    <a:pt x="58971" y="38861"/>
                    <a:pt x="64736" y="27333"/>
                  </a:cubicBezTo>
                  <a:cubicBezTo>
                    <a:pt x="69392" y="18023"/>
                    <a:pt x="79842" y="10410"/>
                    <a:pt x="79842" y="0"/>
                  </a:cubicBezTo>
                </a:path>
              </a:pathLst>
            </a:custGeom>
            <a:noFill/>
            <a:ln cap="flat" cmpd="sng" w="28575">
              <a:solidFill>
                <a:schemeClr val="lt1"/>
              </a:solidFill>
              <a:prstDash val="solid"/>
              <a:round/>
              <a:headEnd len="med" w="med" type="none"/>
              <a:tailEnd len="med" w="med" type="none"/>
            </a:ln>
          </p:spPr>
        </p:sp>
        <p:sp>
          <p:nvSpPr>
            <p:cNvPr id="826" name="Google Shape;826;p79"/>
            <p:cNvSpPr/>
            <p:nvPr/>
          </p:nvSpPr>
          <p:spPr>
            <a:xfrm>
              <a:off x="7006554" y="6410425"/>
              <a:ext cx="229325" cy="1690325"/>
            </a:xfrm>
            <a:custGeom>
              <a:rect b="b" l="l" r="r" t="t"/>
              <a:pathLst>
                <a:path extrusionOk="0" h="67613" w="9173">
                  <a:moveTo>
                    <a:pt x="9173" y="0"/>
                  </a:moveTo>
                  <a:cubicBezTo>
                    <a:pt x="5940" y="4310"/>
                    <a:pt x="1427" y="8351"/>
                    <a:pt x="542" y="13666"/>
                  </a:cubicBezTo>
                  <a:cubicBezTo>
                    <a:pt x="-1291" y="24671"/>
                    <a:pt x="2872" y="35931"/>
                    <a:pt x="5577" y="46754"/>
                  </a:cubicBezTo>
                  <a:cubicBezTo>
                    <a:pt x="7263" y="53500"/>
                    <a:pt x="5577" y="60660"/>
                    <a:pt x="5577" y="67613"/>
                  </a:cubicBezTo>
                </a:path>
              </a:pathLst>
            </a:custGeom>
            <a:noFill/>
            <a:ln cap="flat" cmpd="sng" w="28575">
              <a:solidFill>
                <a:schemeClr val="lt1"/>
              </a:solidFill>
              <a:prstDash val="solid"/>
              <a:round/>
              <a:headEnd len="med" w="med" type="none"/>
              <a:tailEnd len="med" w="med" type="none"/>
            </a:ln>
          </p:spPr>
        </p:sp>
        <p:sp>
          <p:nvSpPr>
            <p:cNvPr id="827" name="Google Shape;827;p79"/>
            <p:cNvSpPr/>
            <p:nvPr/>
          </p:nvSpPr>
          <p:spPr>
            <a:xfrm>
              <a:off x="4088975" y="7003825"/>
              <a:ext cx="3074975" cy="1134675"/>
            </a:xfrm>
            <a:custGeom>
              <a:rect b="b" l="l" r="r" t="t"/>
              <a:pathLst>
                <a:path extrusionOk="0" h="45387" w="122999">
                  <a:moveTo>
                    <a:pt x="0" y="0"/>
                  </a:moveTo>
                  <a:cubicBezTo>
                    <a:pt x="17690" y="1771"/>
                    <a:pt x="35643" y="3729"/>
                    <a:pt x="52509" y="9351"/>
                  </a:cubicBezTo>
                  <a:cubicBezTo>
                    <a:pt x="63090" y="12878"/>
                    <a:pt x="72137" y="20211"/>
                    <a:pt x="82719" y="23737"/>
                  </a:cubicBezTo>
                  <a:cubicBezTo>
                    <a:pt x="93722" y="27403"/>
                    <a:pt x="101926" y="37332"/>
                    <a:pt x="112929" y="41000"/>
                  </a:cubicBezTo>
                  <a:cubicBezTo>
                    <a:pt x="116310" y="42127"/>
                    <a:pt x="120480" y="47118"/>
                    <a:pt x="122999" y="44596"/>
                  </a:cubicBezTo>
                </a:path>
              </a:pathLst>
            </a:custGeom>
            <a:noFill/>
            <a:ln cap="flat" cmpd="sng" w="28575">
              <a:solidFill>
                <a:schemeClr val="lt1"/>
              </a:solidFill>
              <a:prstDash val="solid"/>
              <a:round/>
              <a:headEnd len="med" w="med" type="none"/>
              <a:tailEnd len="med" w="med" type="none"/>
            </a:ln>
          </p:spPr>
        </p:sp>
        <p:sp>
          <p:nvSpPr>
            <p:cNvPr id="828" name="Google Shape;828;p79"/>
            <p:cNvSpPr/>
            <p:nvPr/>
          </p:nvSpPr>
          <p:spPr>
            <a:xfrm>
              <a:off x="10526650" y="3677100"/>
              <a:ext cx="1996025" cy="4297775"/>
            </a:xfrm>
            <a:custGeom>
              <a:rect b="b" l="l" r="r" t="t"/>
              <a:pathLst>
                <a:path extrusionOk="0" h="171911" w="79841">
                  <a:moveTo>
                    <a:pt x="79841" y="0"/>
                  </a:moveTo>
                  <a:cubicBezTo>
                    <a:pt x="62036" y="23146"/>
                    <a:pt x="43931" y="46973"/>
                    <a:pt x="33087" y="74087"/>
                  </a:cubicBezTo>
                  <a:cubicBezTo>
                    <a:pt x="25531" y="92979"/>
                    <a:pt x="18803" y="112208"/>
                    <a:pt x="10789" y="130911"/>
                  </a:cubicBezTo>
                  <a:cubicBezTo>
                    <a:pt x="5223" y="143901"/>
                    <a:pt x="6316" y="159269"/>
                    <a:pt x="0" y="171911"/>
                  </a:cubicBezTo>
                </a:path>
              </a:pathLst>
            </a:custGeom>
            <a:noFill/>
            <a:ln cap="flat" cmpd="sng" w="28575">
              <a:solidFill>
                <a:schemeClr val="lt1"/>
              </a:solidFill>
              <a:prstDash val="solid"/>
              <a:round/>
              <a:headEnd len="med" w="med" type="none"/>
              <a:tailEnd len="med" w="med" type="none"/>
            </a:ln>
          </p:spPr>
        </p:sp>
        <p:sp>
          <p:nvSpPr>
            <p:cNvPr id="829" name="Google Shape;829;p79"/>
            <p:cNvSpPr/>
            <p:nvPr/>
          </p:nvSpPr>
          <p:spPr>
            <a:xfrm>
              <a:off x="10598575" y="7712423"/>
              <a:ext cx="2373675" cy="318475"/>
            </a:xfrm>
            <a:custGeom>
              <a:rect b="b" l="l" r="r" t="t"/>
              <a:pathLst>
                <a:path extrusionOk="0" h="12739" w="94947">
                  <a:moveTo>
                    <a:pt x="94947" y="9059"/>
                  </a:moveTo>
                  <a:cubicBezTo>
                    <a:pt x="76392" y="5350"/>
                    <a:pt x="57686" y="-1284"/>
                    <a:pt x="38842" y="428"/>
                  </a:cubicBezTo>
                  <a:cubicBezTo>
                    <a:pt x="32873" y="970"/>
                    <a:pt x="26374" y="1866"/>
                    <a:pt x="21579" y="5463"/>
                  </a:cubicBezTo>
                  <a:cubicBezTo>
                    <a:pt x="19680" y="6887"/>
                    <a:pt x="18667" y="9436"/>
                    <a:pt x="16544" y="10498"/>
                  </a:cubicBezTo>
                  <a:cubicBezTo>
                    <a:pt x="11570" y="12986"/>
                    <a:pt x="5561" y="12656"/>
                    <a:pt x="0" y="12656"/>
                  </a:cubicBezTo>
                </a:path>
              </a:pathLst>
            </a:custGeom>
            <a:noFill/>
            <a:ln cap="flat" cmpd="sng" w="28575">
              <a:solidFill>
                <a:schemeClr val="lt1"/>
              </a:solidFill>
              <a:prstDash val="solid"/>
              <a:round/>
              <a:headEnd len="med" w="med" type="none"/>
              <a:tailEnd len="med" w="med" type="none"/>
            </a:ln>
          </p:spPr>
        </p:sp>
        <p:sp>
          <p:nvSpPr>
            <p:cNvPr id="830" name="Google Shape;830;p79"/>
            <p:cNvSpPr/>
            <p:nvPr/>
          </p:nvSpPr>
          <p:spPr>
            <a:xfrm>
              <a:off x="9429725" y="5924900"/>
              <a:ext cx="1078950" cy="2014000"/>
            </a:xfrm>
            <a:custGeom>
              <a:rect b="b" l="l" r="r" t="t"/>
              <a:pathLst>
                <a:path extrusionOk="0" h="80560" w="43158">
                  <a:moveTo>
                    <a:pt x="43158" y="80560"/>
                  </a:moveTo>
                  <a:cubicBezTo>
                    <a:pt x="36718" y="57379"/>
                    <a:pt x="21622" y="37234"/>
                    <a:pt x="7193" y="17982"/>
                  </a:cubicBezTo>
                  <a:cubicBezTo>
                    <a:pt x="3321" y="12816"/>
                    <a:pt x="4565" y="4565"/>
                    <a:pt x="0" y="0"/>
                  </a:cubicBezTo>
                </a:path>
              </a:pathLst>
            </a:custGeom>
            <a:noFill/>
            <a:ln cap="flat" cmpd="sng" w="28575">
              <a:solidFill>
                <a:schemeClr val="lt1"/>
              </a:solidFill>
              <a:prstDash val="solid"/>
              <a:round/>
              <a:headEnd len="med" w="med" type="none"/>
              <a:tailEnd len="med" w="med" type="none"/>
            </a:ln>
          </p:spPr>
        </p:sp>
        <p:sp>
          <p:nvSpPr>
            <p:cNvPr id="831" name="Google Shape;831;p79"/>
            <p:cNvSpPr/>
            <p:nvPr/>
          </p:nvSpPr>
          <p:spPr>
            <a:xfrm>
              <a:off x="12874770" y="5511300"/>
              <a:ext cx="444625" cy="2409625"/>
            </a:xfrm>
            <a:custGeom>
              <a:rect b="b" l="l" r="r" t="t"/>
              <a:pathLst>
                <a:path extrusionOk="0" h="96385" w="17785">
                  <a:moveTo>
                    <a:pt x="1741" y="96385"/>
                  </a:moveTo>
                  <a:cubicBezTo>
                    <a:pt x="230" y="82800"/>
                    <a:pt x="-1468" y="68477"/>
                    <a:pt x="2460" y="55385"/>
                  </a:cubicBezTo>
                  <a:cubicBezTo>
                    <a:pt x="5672" y="44680"/>
                    <a:pt x="11257" y="34834"/>
                    <a:pt x="15407" y="24456"/>
                  </a:cubicBezTo>
                  <a:cubicBezTo>
                    <a:pt x="18446" y="16857"/>
                    <a:pt x="17565" y="8184"/>
                    <a:pt x="17565" y="0"/>
                  </a:cubicBezTo>
                </a:path>
              </a:pathLst>
            </a:custGeom>
            <a:noFill/>
            <a:ln cap="flat" cmpd="sng" w="28575">
              <a:solidFill>
                <a:schemeClr val="lt1"/>
              </a:solidFill>
              <a:prstDash val="solid"/>
              <a:round/>
              <a:headEnd len="med" w="med" type="none"/>
              <a:tailEnd len="med" w="med" type="none"/>
            </a:ln>
          </p:spPr>
        </p:sp>
        <p:sp>
          <p:nvSpPr>
            <p:cNvPr id="832" name="Google Shape;832;p79"/>
            <p:cNvSpPr/>
            <p:nvPr/>
          </p:nvSpPr>
          <p:spPr>
            <a:xfrm>
              <a:off x="12465693" y="3695075"/>
              <a:ext cx="416625" cy="4207875"/>
            </a:xfrm>
            <a:custGeom>
              <a:rect b="b" l="l" r="r" t="t"/>
              <a:pathLst>
                <a:path extrusionOk="0" h="168315" w="16665">
                  <a:moveTo>
                    <a:pt x="2999" y="0"/>
                  </a:moveTo>
                  <a:cubicBezTo>
                    <a:pt x="2999" y="15841"/>
                    <a:pt x="-1762" y="31848"/>
                    <a:pt x="841" y="47474"/>
                  </a:cubicBezTo>
                  <a:cubicBezTo>
                    <a:pt x="3639" y="64271"/>
                    <a:pt x="9472" y="80796"/>
                    <a:pt x="9472" y="97824"/>
                  </a:cubicBezTo>
                  <a:cubicBezTo>
                    <a:pt x="9472" y="115353"/>
                    <a:pt x="8099" y="133327"/>
                    <a:pt x="12349" y="150333"/>
                  </a:cubicBezTo>
                  <a:cubicBezTo>
                    <a:pt x="13844" y="156313"/>
                    <a:pt x="12306" y="163956"/>
                    <a:pt x="16665" y="168315"/>
                  </a:cubicBezTo>
                </a:path>
              </a:pathLst>
            </a:custGeom>
            <a:noFill/>
            <a:ln cap="flat" cmpd="sng" w="28575">
              <a:solidFill>
                <a:schemeClr val="lt1"/>
              </a:solidFill>
              <a:prstDash val="solid"/>
              <a:round/>
              <a:headEnd len="med" w="med" type="none"/>
              <a:tailEnd len="med" w="med" type="none"/>
            </a:ln>
          </p:spPr>
        </p:sp>
        <p:sp>
          <p:nvSpPr>
            <p:cNvPr id="833" name="Google Shape;833;p79"/>
            <p:cNvSpPr/>
            <p:nvPr/>
          </p:nvSpPr>
          <p:spPr>
            <a:xfrm>
              <a:off x="9465700" y="4270525"/>
              <a:ext cx="899100" cy="1456550"/>
            </a:xfrm>
            <a:custGeom>
              <a:rect b="b" l="l" r="r" t="t"/>
              <a:pathLst>
                <a:path extrusionOk="0" h="58262" w="35964">
                  <a:moveTo>
                    <a:pt x="35964" y="0"/>
                  </a:moveTo>
                  <a:cubicBezTo>
                    <a:pt x="31026" y="823"/>
                    <a:pt x="25118" y="776"/>
                    <a:pt x="21578" y="4316"/>
                  </a:cubicBezTo>
                  <a:cubicBezTo>
                    <a:pt x="16422" y="9472"/>
                    <a:pt x="14770" y="17214"/>
                    <a:pt x="11508" y="23736"/>
                  </a:cubicBezTo>
                  <a:cubicBezTo>
                    <a:pt x="9445" y="27861"/>
                    <a:pt x="6153" y="31490"/>
                    <a:pt x="5035" y="35964"/>
                  </a:cubicBezTo>
                  <a:cubicBezTo>
                    <a:pt x="3837" y="40759"/>
                    <a:pt x="2636" y="45555"/>
                    <a:pt x="1438" y="50350"/>
                  </a:cubicBezTo>
                  <a:cubicBezTo>
                    <a:pt x="788" y="52951"/>
                    <a:pt x="1895" y="56367"/>
                    <a:pt x="0" y="58262"/>
                  </a:cubicBezTo>
                </a:path>
              </a:pathLst>
            </a:custGeom>
            <a:noFill/>
            <a:ln cap="flat" cmpd="sng" w="28575">
              <a:solidFill>
                <a:schemeClr val="lt1"/>
              </a:solidFill>
              <a:prstDash val="solid"/>
              <a:round/>
              <a:headEnd len="med" w="med" type="none"/>
              <a:tailEnd len="med" w="med" type="none"/>
            </a:ln>
          </p:spPr>
        </p:sp>
        <p:sp>
          <p:nvSpPr>
            <p:cNvPr id="834" name="Google Shape;834;p79"/>
            <p:cNvSpPr/>
            <p:nvPr/>
          </p:nvSpPr>
          <p:spPr>
            <a:xfrm>
              <a:off x="10526650" y="2598175"/>
              <a:ext cx="1978050" cy="953050"/>
            </a:xfrm>
            <a:custGeom>
              <a:rect b="b" l="l" r="r" t="t"/>
              <a:pathLst>
                <a:path extrusionOk="0" h="38122" w="79122">
                  <a:moveTo>
                    <a:pt x="0" y="0"/>
                  </a:moveTo>
                  <a:cubicBezTo>
                    <a:pt x="9382" y="2815"/>
                    <a:pt x="19183" y="5356"/>
                    <a:pt x="27333" y="10789"/>
                  </a:cubicBezTo>
                  <a:cubicBezTo>
                    <a:pt x="35103" y="15969"/>
                    <a:pt x="39840" y="25314"/>
                    <a:pt x="48192" y="29491"/>
                  </a:cubicBezTo>
                  <a:cubicBezTo>
                    <a:pt x="55320" y="33056"/>
                    <a:pt x="63394" y="34401"/>
                    <a:pt x="71210" y="35964"/>
                  </a:cubicBezTo>
                  <a:cubicBezTo>
                    <a:pt x="73891" y="36500"/>
                    <a:pt x="77189" y="36189"/>
                    <a:pt x="79122" y="38122"/>
                  </a:cubicBezTo>
                </a:path>
              </a:pathLst>
            </a:custGeom>
            <a:noFill/>
            <a:ln cap="flat" cmpd="sng" w="28575">
              <a:solidFill>
                <a:schemeClr val="lt1"/>
              </a:solidFill>
              <a:prstDash val="solid"/>
              <a:round/>
              <a:headEnd len="med" w="med" type="none"/>
              <a:tailEnd len="med" w="med" type="none"/>
            </a:ln>
          </p:spPr>
        </p:sp>
        <p:sp>
          <p:nvSpPr>
            <p:cNvPr id="835" name="Google Shape;835;p79"/>
            <p:cNvSpPr/>
            <p:nvPr/>
          </p:nvSpPr>
          <p:spPr>
            <a:xfrm>
              <a:off x="10235499" y="2616150"/>
              <a:ext cx="293750" cy="1510500"/>
            </a:xfrm>
            <a:custGeom>
              <a:rect b="b" l="l" r="r" t="t"/>
              <a:pathLst>
                <a:path extrusionOk="0" h="60420" w="11750">
                  <a:moveTo>
                    <a:pt x="11750" y="0"/>
                  </a:moveTo>
                  <a:cubicBezTo>
                    <a:pt x="3265" y="11877"/>
                    <a:pt x="961" y="27842"/>
                    <a:pt x="961" y="42438"/>
                  </a:cubicBezTo>
                  <a:cubicBezTo>
                    <a:pt x="961" y="48451"/>
                    <a:pt x="-1853" y="56168"/>
                    <a:pt x="2399" y="60420"/>
                  </a:cubicBezTo>
                </a:path>
              </a:pathLst>
            </a:custGeom>
            <a:noFill/>
            <a:ln cap="flat" cmpd="sng" w="28575">
              <a:solidFill>
                <a:schemeClr val="lt1"/>
              </a:solidFill>
              <a:prstDash val="solid"/>
              <a:round/>
              <a:headEnd len="med" w="med" type="none"/>
              <a:tailEnd len="med" w="med" type="none"/>
            </a:ln>
          </p:spPr>
        </p:sp>
        <p:sp>
          <p:nvSpPr>
            <p:cNvPr id="836" name="Google Shape;836;p79"/>
            <p:cNvSpPr/>
            <p:nvPr/>
          </p:nvSpPr>
          <p:spPr>
            <a:xfrm>
              <a:off x="6210900" y="2564309"/>
              <a:ext cx="4207850" cy="699200"/>
            </a:xfrm>
            <a:custGeom>
              <a:rect b="b" l="l" r="r" t="t"/>
              <a:pathLst>
                <a:path extrusionOk="0" h="27968" w="168314">
                  <a:moveTo>
                    <a:pt x="168314" y="2074"/>
                  </a:moveTo>
                  <a:cubicBezTo>
                    <a:pt x="143677" y="-2030"/>
                    <a:pt x="117845" y="773"/>
                    <a:pt x="93508" y="6390"/>
                  </a:cubicBezTo>
                  <a:cubicBezTo>
                    <a:pt x="80210" y="9459"/>
                    <a:pt x="67906" y="16028"/>
                    <a:pt x="54666" y="19337"/>
                  </a:cubicBezTo>
                  <a:cubicBezTo>
                    <a:pt x="36769" y="23810"/>
                    <a:pt x="16500" y="19718"/>
                    <a:pt x="0" y="27968"/>
                  </a:cubicBezTo>
                </a:path>
              </a:pathLst>
            </a:custGeom>
            <a:noFill/>
            <a:ln cap="flat" cmpd="sng" w="28575">
              <a:solidFill>
                <a:schemeClr val="lt1"/>
              </a:solidFill>
              <a:prstDash val="solid"/>
              <a:round/>
              <a:headEnd len="med" w="med" type="none"/>
              <a:tailEnd len="med" w="med" type="none"/>
            </a:ln>
          </p:spPr>
        </p:sp>
        <p:sp>
          <p:nvSpPr>
            <p:cNvPr id="837" name="Google Shape;837;p79"/>
            <p:cNvSpPr/>
            <p:nvPr/>
          </p:nvSpPr>
          <p:spPr>
            <a:xfrm>
              <a:off x="3981075" y="5295500"/>
              <a:ext cx="755275" cy="1528500"/>
            </a:xfrm>
            <a:custGeom>
              <a:rect b="b" l="l" r="r" t="t"/>
              <a:pathLst>
                <a:path extrusionOk="0" h="61140" w="30211">
                  <a:moveTo>
                    <a:pt x="0" y="61140"/>
                  </a:moveTo>
                  <a:cubicBezTo>
                    <a:pt x="0" y="51076"/>
                    <a:pt x="893" y="40024"/>
                    <a:pt x="6474" y="31649"/>
                  </a:cubicBezTo>
                  <a:cubicBezTo>
                    <a:pt x="10239" y="25999"/>
                    <a:pt x="16778" y="22784"/>
                    <a:pt x="21579" y="17983"/>
                  </a:cubicBezTo>
                  <a:cubicBezTo>
                    <a:pt x="24919" y="14643"/>
                    <a:pt x="25841" y="9517"/>
                    <a:pt x="27334" y="5036"/>
                  </a:cubicBezTo>
                  <a:cubicBezTo>
                    <a:pt x="27945" y="3202"/>
                    <a:pt x="30211" y="1933"/>
                    <a:pt x="30211" y="0"/>
                  </a:cubicBezTo>
                </a:path>
              </a:pathLst>
            </a:custGeom>
            <a:noFill/>
            <a:ln cap="flat" cmpd="sng" w="28575">
              <a:solidFill>
                <a:schemeClr val="lt1"/>
              </a:solidFill>
              <a:prstDash val="solid"/>
              <a:round/>
              <a:headEnd len="med" w="med" type="none"/>
              <a:tailEnd len="med" w="med" type="none"/>
            </a:ln>
          </p:spPr>
        </p:sp>
        <p:sp>
          <p:nvSpPr>
            <p:cNvPr id="838" name="Google Shape;838;p79"/>
            <p:cNvSpPr/>
            <p:nvPr/>
          </p:nvSpPr>
          <p:spPr>
            <a:xfrm>
              <a:off x="7307825" y="5870950"/>
              <a:ext cx="2049975" cy="485525"/>
            </a:xfrm>
            <a:custGeom>
              <a:rect b="b" l="l" r="r" t="t"/>
              <a:pathLst>
                <a:path extrusionOk="0" h="19421" w="81999">
                  <a:moveTo>
                    <a:pt x="0" y="19421"/>
                  </a:moveTo>
                  <a:cubicBezTo>
                    <a:pt x="5135" y="11714"/>
                    <a:pt x="16989" y="11895"/>
                    <a:pt x="25894" y="9351"/>
                  </a:cubicBezTo>
                  <a:cubicBezTo>
                    <a:pt x="34225" y="6971"/>
                    <a:pt x="42404" y="2877"/>
                    <a:pt x="51069" y="2877"/>
                  </a:cubicBezTo>
                  <a:cubicBezTo>
                    <a:pt x="58996" y="2877"/>
                    <a:pt x="67033" y="2994"/>
                    <a:pt x="74806" y="1438"/>
                  </a:cubicBezTo>
                  <a:cubicBezTo>
                    <a:pt x="77204" y="958"/>
                    <a:pt x="80270" y="1729"/>
                    <a:pt x="81999" y="0"/>
                  </a:cubicBezTo>
                </a:path>
              </a:pathLst>
            </a:custGeom>
            <a:noFill/>
            <a:ln cap="flat" cmpd="sng" w="28575">
              <a:solidFill>
                <a:schemeClr val="lt1"/>
              </a:solidFill>
              <a:prstDash val="solid"/>
              <a:round/>
              <a:headEnd len="med" w="med" type="none"/>
              <a:tailEnd len="med" w="med" type="none"/>
            </a:ln>
          </p:spPr>
        </p:sp>
        <p:sp>
          <p:nvSpPr>
            <p:cNvPr id="839" name="Google Shape;839;p79"/>
            <p:cNvSpPr/>
            <p:nvPr/>
          </p:nvSpPr>
          <p:spPr>
            <a:xfrm>
              <a:off x="12558650" y="3713075"/>
              <a:ext cx="807616" cy="1690325"/>
            </a:xfrm>
            <a:custGeom>
              <a:rect b="b" l="l" r="r" t="t"/>
              <a:pathLst>
                <a:path extrusionOk="0" h="67613" w="30062">
                  <a:moveTo>
                    <a:pt x="0" y="0"/>
                  </a:moveTo>
                  <a:cubicBezTo>
                    <a:pt x="9407" y="11757"/>
                    <a:pt x="24068" y="21265"/>
                    <a:pt x="27333" y="35964"/>
                  </a:cubicBezTo>
                  <a:cubicBezTo>
                    <a:pt x="28797" y="42555"/>
                    <a:pt x="31130" y="49555"/>
                    <a:pt x="29491" y="56105"/>
                  </a:cubicBezTo>
                  <a:cubicBezTo>
                    <a:pt x="28560" y="59826"/>
                    <a:pt x="26777" y="64902"/>
                    <a:pt x="29491" y="67613"/>
                  </a:cubicBezTo>
                </a:path>
              </a:pathLst>
            </a:custGeom>
            <a:noFill/>
            <a:ln cap="flat" cmpd="sng" w="28575">
              <a:solidFill>
                <a:schemeClr val="lt1"/>
              </a:solidFill>
              <a:prstDash val="solid"/>
              <a:round/>
              <a:headEnd len="med" w="med" type="none"/>
              <a:tailEnd len="med" w="med" type="none"/>
            </a:ln>
          </p:spPr>
        </p:sp>
      </p:grpSp>
      <p:grpSp>
        <p:nvGrpSpPr>
          <p:cNvPr id="840" name="Google Shape;840;p79"/>
          <p:cNvGrpSpPr/>
          <p:nvPr/>
        </p:nvGrpSpPr>
        <p:grpSpPr>
          <a:xfrm>
            <a:off x="6610429" y="3992096"/>
            <a:ext cx="11795597" cy="7011096"/>
            <a:chOff x="3676125" y="2436850"/>
            <a:chExt cx="9816575" cy="5834800"/>
          </a:xfrm>
        </p:grpSpPr>
        <p:sp>
          <p:nvSpPr>
            <p:cNvPr id="841" name="Google Shape;841;p79"/>
            <p:cNvSpPr/>
            <p:nvPr/>
          </p:nvSpPr>
          <p:spPr>
            <a:xfrm>
              <a:off x="6012950" y="31861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2" name="Google Shape;842;p79"/>
            <p:cNvSpPr/>
            <p:nvPr/>
          </p:nvSpPr>
          <p:spPr>
            <a:xfrm>
              <a:off x="10129100" y="4058238"/>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3" name="Google Shape;843;p79"/>
            <p:cNvSpPr/>
            <p:nvPr/>
          </p:nvSpPr>
          <p:spPr>
            <a:xfrm>
              <a:off x="3793050" y="68233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4" name="Google Shape;844;p79"/>
            <p:cNvSpPr/>
            <p:nvPr/>
          </p:nvSpPr>
          <p:spPr>
            <a:xfrm>
              <a:off x="4646750" y="50336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5" name="Google Shape;845;p79"/>
            <p:cNvSpPr/>
            <p:nvPr/>
          </p:nvSpPr>
          <p:spPr>
            <a:xfrm>
              <a:off x="7075200" y="62119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6" name="Google Shape;846;p79"/>
            <p:cNvSpPr/>
            <p:nvPr/>
          </p:nvSpPr>
          <p:spPr>
            <a:xfrm>
              <a:off x="36761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7" name="Google Shape;847;p79"/>
            <p:cNvSpPr/>
            <p:nvPr/>
          </p:nvSpPr>
          <p:spPr>
            <a:xfrm>
              <a:off x="7712725" y="37675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8" name="Google Shape;848;p79"/>
            <p:cNvSpPr/>
            <p:nvPr/>
          </p:nvSpPr>
          <p:spPr>
            <a:xfrm>
              <a:off x="9254575" y="5708475"/>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49" name="Google Shape;849;p79"/>
            <p:cNvSpPr/>
            <p:nvPr/>
          </p:nvSpPr>
          <p:spPr>
            <a:xfrm>
              <a:off x="12404325" y="347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50" name="Google Shape;850;p79"/>
            <p:cNvSpPr/>
            <p:nvPr/>
          </p:nvSpPr>
          <p:spPr>
            <a:xfrm>
              <a:off x="10308925" y="24368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51" name="Google Shape;851;p79"/>
            <p:cNvSpPr/>
            <p:nvPr/>
          </p:nvSpPr>
          <p:spPr>
            <a:xfrm>
              <a:off x="7075200" y="79809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52" name="Google Shape;852;p79"/>
            <p:cNvSpPr/>
            <p:nvPr/>
          </p:nvSpPr>
          <p:spPr>
            <a:xfrm>
              <a:off x="12736125" y="777940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53" name="Google Shape;853;p79"/>
            <p:cNvSpPr/>
            <p:nvPr/>
          </p:nvSpPr>
          <p:spPr>
            <a:xfrm>
              <a:off x="10308925" y="7891050"/>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sp>
          <p:nvSpPr>
            <p:cNvPr id="854" name="Google Shape;854;p79"/>
            <p:cNvSpPr/>
            <p:nvPr/>
          </p:nvSpPr>
          <p:spPr>
            <a:xfrm>
              <a:off x="13160900" y="5324363"/>
              <a:ext cx="331800" cy="290700"/>
            </a:xfrm>
            <a:prstGeom prst="hexagon">
              <a:avLst>
                <a:gd fmla="val 15948" name="adj"/>
                <a:gd fmla="val 115470" name="vf"/>
              </a:avLst>
            </a:prstGeom>
            <a:solidFill>
              <a:schemeClr val="dk1"/>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sz="1900"/>
            </a:p>
          </p:txBody>
        </p:sp>
      </p:grpSp>
      <p:sp>
        <p:nvSpPr>
          <p:cNvPr id="855" name="Google Shape;855;p79"/>
          <p:cNvSpPr/>
          <p:nvPr/>
        </p:nvSpPr>
        <p:spPr>
          <a:xfrm>
            <a:off x="8022944" y="3159261"/>
            <a:ext cx="2539200" cy="4026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Domain</a:t>
            </a:r>
            <a:endParaRPr sz="2200">
              <a:solidFill>
                <a:schemeClr val="dk1"/>
              </a:solidFill>
              <a:latin typeface="Montserrat SemiBold"/>
              <a:ea typeface="Montserrat SemiBold"/>
              <a:cs typeface="Montserrat SemiBold"/>
              <a:sym typeface="Montserrat SemiBold"/>
            </a:endParaRPr>
          </a:p>
        </p:txBody>
      </p:sp>
      <p:sp>
        <p:nvSpPr>
          <p:cNvPr id="856" name="Google Shape;856;p79"/>
          <p:cNvSpPr/>
          <p:nvPr/>
        </p:nvSpPr>
        <p:spPr>
          <a:xfrm>
            <a:off x="5148617" y="3992412"/>
            <a:ext cx="2736600" cy="848100"/>
          </a:xfrm>
          <a:prstGeom prst="roundRect">
            <a:avLst>
              <a:gd fmla="val 4202" name="adj"/>
            </a:avLst>
          </a:prstGeom>
          <a:solidFill>
            <a:srgbClr val="A7DEEB"/>
          </a:solidFill>
          <a:ln cap="flat" cmpd="sng" w="9525">
            <a:solidFill>
              <a:srgbClr val="38CCED"/>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Data Product</a:t>
            </a:r>
            <a:endParaRPr sz="2400">
              <a:solidFill>
                <a:schemeClr val="dk1"/>
              </a:solidFill>
              <a:latin typeface="Montserrat SemiBold"/>
              <a:ea typeface="Montserrat SemiBold"/>
              <a:cs typeface="Montserrat SemiBold"/>
              <a:sym typeface="Montserrat SemiBold"/>
            </a:endParaRPr>
          </a:p>
        </p:txBody>
      </p:sp>
      <p:sp>
        <p:nvSpPr>
          <p:cNvPr id="857" name="Google Shape;857;p7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A First Look</a:t>
            </a:r>
            <a:endParaRPr/>
          </a:p>
        </p:txBody>
      </p:sp>
      <p:sp>
        <p:nvSpPr>
          <p:cNvPr id="858" name="Google Shape;858;p79"/>
          <p:cNvSpPr/>
          <p:nvPr/>
        </p:nvSpPr>
        <p:spPr>
          <a:xfrm>
            <a:off x="7076432" y="5732028"/>
            <a:ext cx="2736066" cy="572276"/>
          </a:xfrm>
          <a:prstGeom prst="roundRect">
            <a:avLst>
              <a:gd fmla="val 4202" name="adj"/>
            </a:avLst>
          </a:prstGeom>
          <a:solidFill>
            <a:srgbClr val="FFFFFF"/>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Inventory</a:t>
            </a:r>
            <a:endParaRPr sz="2200">
              <a:solidFill>
                <a:schemeClr val="dk1"/>
              </a:solidFill>
              <a:latin typeface="Montserrat SemiBold"/>
              <a:ea typeface="Montserrat SemiBold"/>
              <a:cs typeface="Montserrat SemiBold"/>
              <a:sym typeface="Montserrat SemiBold"/>
            </a:endParaRPr>
          </a:p>
        </p:txBody>
      </p:sp>
      <p:sp>
        <p:nvSpPr>
          <p:cNvPr id="859" name="Google Shape;859;p79"/>
          <p:cNvSpPr/>
          <p:nvPr/>
        </p:nvSpPr>
        <p:spPr>
          <a:xfrm>
            <a:off x="7732555" y="9834722"/>
            <a:ext cx="2736000" cy="572400"/>
          </a:xfrm>
          <a:prstGeom prst="roundRect">
            <a:avLst>
              <a:gd fmla="val 4202" name="adj"/>
            </a:avLst>
          </a:prstGeom>
          <a:solidFill>
            <a:srgbClr val="FFFFFF"/>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Orders</a:t>
            </a:r>
            <a:endParaRPr sz="2200">
              <a:solidFill>
                <a:schemeClr val="dk1"/>
              </a:solidFill>
              <a:latin typeface="Montserrat SemiBold"/>
              <a:ea typeface="Montserrat SemiBold"/>
              <a:cs typeface="Montserrat SemiBold"/>
              <a:sym typeface="Montserrat SemiBold"/>
            </a:endParaRPr>
          </a:p>
        </p:txBody>
      </p:sp>
      <p:sp>
        <p:nvSpPr>
          <p:cNvPr id="860" name="Google Shape;860;p79"/>
          <p:cNvSpPr/>
          <p:nvPr/>
        </p:nvSpPr>
        <p:spPr>
          <a:xfrm>
            <a:off x="11620260" y="6676803"/>
            <a:ext cx="2736000" cy="572400"/>
          </a:xfrm>
          <a:prstGeom prst="roundRect">
            <a:avLst>
              <a:gd fmla="val 4202" name="adj"/>
            </a:avLst>
          </a:prstGeom>
          <a:solidFill>
            <a:srgbClr val="FFFFFF"/>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Shipments</a:t>
            </a:r>
            <a:endParaRPr sz="2200">
              <a:solidFill>
                <a:schemeClr val="dk1"/>
              </a:solidFill>
              <a:latin typeface="Montserrat SemiBold"/>
              <a:ea typeface="Montserrat SemiBold"/>
              <a:cs typeface="Montserrat SemiBold"/>
              <a:sym typeface="Montserrat SemiBold"/>
            </a:endParaRPr>
          </a:p>
        </p:txBody>
      </p:sp>
      <p:sp>
        <p:nvSpPr>
          <p:cNvPr id="861" name="Google Shape;861;p79"/>
          <p:cNvSpPr/>
          <p:nvPr/>
        </p:nvSpPr>
        <p:spPr>
          <a:xfrm>
            <a:off x="15671358" y="8419761"/>
            <a:ext cx="2736066" cy="572276"/>
          </a:xfrm>
          <a:prstGeom prst="roundRect">
            <a:avLst>
              <a:gd fmla="val 4202" name="adj"/>
            </a:avLst>
          </a:prstGeom>
          <a:solidFill>
            <a:srgbClr val="FFFFFF"/>
          </a:solidFill>
          <a:ln cap="flat" cmpd="sng" w="9525">
            <a:solidFill>
              <a:srgbClr val="38CCED"/>
            </a:solidFill>
            <a:prstDash val="solid"/>
            <a:round/>
            <a:headEnd len="sm" w="sm" type="none"/>
            <a:tailEnd len="sm" w="sm" type="none"/>
          </a:ln>
        </p:spPr>
        <p:txBody>
          <a:bodyPr anchorCtr="0" anchor="ctr" bIns="325075" lIns="325075" spcFirstLastPara="1" rIns="325075" wrap="square" tIns="325075">
            <a:noAutofit/>
          </a:bodyPr>
          <a:lstStyle/>
          <a:p>
            <a:pPr indent="0" lvl="0" marL="0" rtl="0" algn="ctr">
              <a:spcBef>
                <a:spcPts val="0"/>
              </a:spcBef>
              <a:spcAft>
                <a:spcPts val="0"/>
              </a:spcAft>
              <a:buNone/>
            </a:pPr>
            <a:r>
              <a:t/>
            </a:r>
            <a:endParaRPr sz="2200">
              <a:solidFill>
                <a:srgbClr val="0074A2"/>
              </a:solidFill>
              <a:latin typeface="Montserrat SemiBold"/>
              <a:ea typeface="Montserrat SemiBold"/>
              <a:cs typeface="Montserrat SemiBold"/>
              <a:sym typeface="Montserrat SemiBold"/>
            </a:endParaRPr>
          </a:p>
        </p:txBody>
      </p:sp>
      <p:sp>
        <p:nvSpPr>
          <p:cNvPr id="862" name="Google Shape;862;p79"/>
          <p:cNvSpPr txBox="1"/>
          <p:nvPr/>
        </p:nvSpPr>
        <p:spPr>
          <a:xfrm>
            <a:off x="16441085" y="8240857"/>
            <a:ext cx="1221413" cy="557238"/>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000">
                <a:solidFill>
                  <a:schemeClr val="dk1"/>
                </a:solidFill>
                <a:latin typeface="Montserrat"/>
                <a:ea typeface="Montserrat"/>
                <a:cs typeface="Montserrat"/>
                <a:sym typeface="Montserrat"/>
              </a:rPr>
              <a:t>...</a:t>
            </a:r>
            <a:endParaRPr sz="40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pic>
        <p:nvPicPr>
          <p:cNvPr id="868" name="Google Shape;868;p80"/>
          <p:cNvPicPr preferRelativeResize="0"/>
          <p:nvPr/>
        </p:nvPicPr>
        <p:blipFill>
          <a:blip r:embed="rId3">
            <a:alphaModFix/>
          </a:blip>
          <a:stretch>
            <a:fillRect/>
          </a:stretch>
        </p:blipFill>
        <p:spPr>
          <a:xfrm>
            <a:off x="16981125" y="3210375"/>
            <a:ext cx="2949675" cy="2949675"/>
          </a:xfrm>
          <a:prstGeom prst="rect">
            <a:avLst/>
          </a:prstGeom>
          <a:noFill/>
          <a:ln>
            <a:noFill/>
          </a:ln>
        </p:spPr>
      </p:pic>
      <p:sp>
        <p:nvSpPr>
          <p:cNvPr id="869" name="Google Shape;869;p80"/>
          <p:cNvSpPr txBox="1"/>
          <p:nvPr/>
        </p:nvSpPr>
        <p:spPr>
          <a:xfrm>
            <a:off x="4201000" y="3210375"/>
            <a:ext cx="11091900" cy="3827400"/>
          </a:xfrm>
          <a:prstGeom prst="rect">
            <a:avLst/>
          </a:prstGeom>
          <a:noFill/>
          <a:ln>
            <a:noFill/>
          </a:ln>
        </p:spPr>
        <p:txBody>
          <a:bodyPr anchorCtr="0" anchor="t" bIns="121900" lIns="121900" spcFirstLastPara="1" rIns="121900" wrap="square" tIns="121900">
            <a:spAutoFit/>
          </a:bodyPr>
          <a:lstStyle/>
          <a:p>
            <a:pPr indent="0" lvl="0" marL="0" rtl="0" algn="l">
              <a:lnSpc>
                <a:spcPct val="90000"/>
              </a:lnSpc>
              <a:spcBef>
                <a:spcPts val="0"/>
              </a:spcBef>
              <a:spcAft>
                <a:spcPts val="0"/>
              </a:spcAft>
              <a:buNone/>
            </a:pPr>
            <a:r>
              <a:rPr lang="en-US" sz="3600">
                <a:solidFill>
                  <a:schemeClr val="accent5"/>
                </a:solidFill>
                <a:latin typeface="Montserrat SemiBold"/>
                <a:ea typeface="Montserrat SemiBold"/>
                <a:cs typeface="Montserrat SemiBold"/>
                <a:sym typeface="Montserrat SemiBold"/>
              </a:rPr>
              <a:t>GET STARTED TODAY</a:t>
            </a:r>
            <a:endParaRPr sz="3600">
              <a:solidFill>
                <a:schemeClr val="accent5"/>
              </a:solidFill>
              <a:latin typeface="Montserrat SemiBold"/>
              <a:ea typeface="Montserrat SemiBold"/>
              <a:cs typeface="Montserrat SemiBold"/>
              <a:sym typeface="Montserrat SemiBold"/>
            </a:endParaRPr>
          </a:p>
          <a:p>
            <a:pPr indent="0" lvl="0" marL="0" rtl="0" algn="l">
              <a:lnSpc>
                <a:spcPct val="90000"/>
              </a:lnSpc>
              <a:spcBef>
                <a:spcPts val="0"/>
              </a:spcBef>
              <a:spcAft>
                <a:spcPts val="0"/>
              </a:spcAft>
              <a:buNone/>
            </a:pPr>
            <a:r>
              <a:t/>
            </a:r>
            <a:endParaRPr sz="4000">
              <a:solidFill>
                <a:schemeClr val="accent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i="1" lang="en-US" sz="9500">
                <a:solidFill>
                  <a:schemeClr val="lt1"/>
                </a:solidFill>
                <a:latin typeface="Montserrat"/>
                <a:ea typeface="Montserrat"/>
                <a:cs typeface="Montserrat"/>
                <a:sym typeface="Montserrat"/>
              </a:rPr>
              <a:t>Confluent Cloud</a:t>
            </a:r>
            <a:endParaRPr b="1" i="1" sz="95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5500">
                <a:solidFill>
                  <a:schemeClr val="lt1"/>
                </a:solidFill>
                <a:latin typeface="Montserrat"/>
                <a:ea typeface="Montserrat"/>
                <a:cs typeface="Montserrat"/>
                <a:sym typeface="Montserrat"/>
              </a:rPr>
              <a:t>cnfl.io/confluent-cloud</a:t>
            </a:r>
            <a:endParaRPr sz="5500">
              <a:solidFill>
                <a:schemeClr val="lt1"/>
              </a:solidFill>
              <a:latin typeface="Montserrat"/>
              <a:ea typeface="Montserrat"/>
              <a:cs typeface="Montserrat"/>
              <a:sym typeface="Montserrat"/>
            </a:endParaRPr>
          </a:p>
        </p:txBody>
      </p:sp>
      <p:sp>
        <p:nvSpPr>
          <p:cNvPr id="870" name="Google Shape;870;p80"/>
          <p:cNvSpPr/>
          <p:nvPr/>
        </p:nvSpPr>
        <p:spPr>
          <a:xfrm>
            <a:off x="4201000" y="8192725"/>
            <a:ext cx="8302500" cy="2018400"/>
          </a:xfrm>
          <a:prstGeom prst="roundRect">
            <a:avLst>
              <a:gd fmla="val 6749"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US" sz="3600">
                <a:solidFill>
                  <a:schemeClr val="accent5"/>
                </a:solidFill>
                <a:latin typeface="Montserrat"/>
                <a:ea typeface="Montserrat"/>
                <a:cs typeface="Montserrat"/>
                <a:sym typeface="Montserrat"/>
              </a:rPr>
              <a:t>PROMO CODE: </a:t>
            </a:r>
            <a:r>
              <a:rPr b="1" lang="en-US" sz="3600">
                <a:solidFill>
                  <a:schemeClr val="accent5"/>
                </a:solidFill>
                <a:latin typeface="Montserrat"/>
                <a:ea typeface="Montserrat"/>
                <a:cs typeface="Montserrat"/>
                <a:sym typeface="Montserrat"/>
              </a:rPr>
              <a:t>DATAMESH101</a:t>
            </a:r>
            <a:endParaRPr b="1" sz="3600">
              <a:solidFill>
                <a:schemeClr val="accent5"/>
              </a:solidFill>
              <a:latin typeface="Montserrat"/>
              <a:ea typeface="Montserrat"/>
              <a:cs typeface="Montserrat"/>
              <a:sym typeface="Montserrat"/>
            </a:endParaRPr>
          </a:p>
          <a:p>
            <a:pPr indent="0" lvl="0" marL="457200" rtl="0" algn="l">
              <a:lnSpc>
                <a:spcPct val="100000"/>
              </a:lnSpc>
              <a:spcBef>
                <a:spcPts val="0"/>
              </a:spcBef>
              <a:spcAft>
                <a:spcPts val="0"/>
              </a:spcAft>
              <a:buNone/>
            </a:pPr>
            <a:r>
              <a:rPr i="1" lang="en-US" sz="3000">
                <a:solidFill>
                  <a:schemeClr val="accent5"/>
                </a:solidFill>
                <a:latin typeface="Montserrat"/>
                <a:ea typeface="Montserrat"/>
                <a:cs typeface="Montserrat"/>
                <a:sym typeface="Montserrat"/>
              </a:rPr>
              <a:t>$101 of free usage</a:t>
            </a:r>
            <a:endParaRPr b="1" i="1" sz="3000">
              <a:solidFill>
                <a:schemeClr val="accent5"/>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onfluent Template 20211008">
  <a:themeElements>
    <a:clrScheme name="Confluent">
      <a:dk1>
        <a:srgbClr val="173361"/>
      </a:dk1>
      <a:lt1>
        <a:srgbClr val="FFFFFF"/>
      </a:lt1>
      <a:dk2>
        <a:srgbClr val="040531"/>
      </a:dk2>
      <a:lt2>
        <a:srgbClr val="F4FCFF"/>
      </a:lt2>
      <a:accent1>
        <a:srgbClr val="0E68BC"/>
      </a:accent1>
      <a:accent2>
        <a:srgbClr val="197EED"/>
      </a:accent2>
      <a:accent3>
        <a:srgbClr val="6144D7"/>
      </a:accent3>
      <a:accent4>
        <a:srgbClr val="AE1B85"/>
      </a:accent4>
      <a:accent5>
        <a:srgbClr val="38CCED"/>
      </a:accent5>
      <a:accent6>
        <a:srgbClr val="D7EFF6"/>
      </a:accent6>
      <a:hlink>
        <a:srgbClr val="38CCED"/>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fluent Template 20210310">
  <a:themeElements>
    <a:clrScheme name="Confluent">
      <a:dk1>
        <a:srgbClr val="231F20"/>
      </a:dk1>
      <a:lt1>
        <a:srgbClr val="FFFFFF"/>
      </a:lt1>
      <a:dk2>
        <a:srgbClr val="173361"/>
      </a:dk2>
      <a:lt2>
        <a:srgbClr val="040531"/>
      </a:lt2>
      <a:accent1>
        <a:srgbClr val="0074A2"/>
      </a:accent1>
      <a:accent2>
        <a:srgbClr val="00AFBA"/>
      </a:accent2>
      <a:accent3>
        <a:srgbClr val="38CCED"/>
      </a:accent3>
      <a:accent4>
        <a:srgbClr val="81CFE2"/>
      </a:accent4>
      <a:accent5>
        <a:srgbClr val="B4E1E4"/>
      </a:accent5>
      <a:accent6>
        <a:srgbClr val="D7EFF6"/>
      </a:accent6>
      <a:hlink>
        <a:srgbClr val="C5832E"/>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fluent Template 20210901">
  <a:themeElements>
    <a:clrScheme name="Confluent">
      <a:dk1>
        <a:srgbClr val="173361"/>
      </a:dk1>
      <a:lt1>
        <a:srgbClr val="FFFFFF"/>
      </a:lt1>
      <a:dk2>
        <a:srgbClr val="040531"/>
      </a:dk2>
      <a:lt2>
        <a:srgbClr val="F4FCFF"/>
      </a:lt2>
      <a:accent1>
        <a:srgbClr val="0CB2D7"/>
      </a:accent1>
      <a:accent2>
        <a:srgbClr val="38CCED"/>
      </a:accent2>
      <a:accent3>
        <a:srgbClr val="81CFE2"/>
      </a:accent3>
      <a:accent4>
        <a:srgbClr val="B4E1E4"/>
      </a:accent4>
      <a:accent5>
        <a:srgbClr val="D7EFF6"/>
      </a:accent5>
      <a:accent6>
        <a:srgbClr val="E6F5FB"/>
      </a:accent6>
      <a:hlink>
        <a:srgbClr val="38CCED"/>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